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2" r:id="rId4"/>
  </p:sldMasterIdLst>
  <p:notesMasterIdLst>
    <p:notesMasterId r:id="rId19"/>
  </p:notesMasterIdLst>
  <p:sldIdLst>
    <p:sldId id="256" r:id="rId5"/>
    <p:sldId id="257" r:id="rId6"/>
    <p:sldId id="259" r:id="rId7"/>
    <p:sldId id="258" r:id="rId8"/>
    <p:sldId id="261" r:id="rId9"/>
    <p:sldId id="262" r:id="rId10"/>
    <p:sldId id="263" r:id="rId11"/>
    <p:sldId id="264" r:id="rId12"/>
    <p:sldId id="265" r:id="rId13"/>
    <p:sldId id="266" r:id="rId14"/>
    <p:sldId id="267" r:id="rId15"/>
    <p:sldId id="269" r:id="rId16"/>
    <p:sldId id="268"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62" d="100"/>
          <a:sy n="62" d="100"/>
        </p:scale>
        <p:origin x="79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a:schemeClr val="accent2"/>
      <a:schemeClr val="accent3"/>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A5B88223-87D1-4B7A-AB8C-ACA178EE55D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198D861-A9D1-41CD-9835-78BB418C9010}">
      <dgm:prSet/>
      <dgm:spPr/>
      <dgm:t>
        <a:bodyPr/>
        <a:lstStyle/>
        <a:p>
          <a:r>
            <a:rPr lang="nl-NL" dirty="0"/>
            <a:t>Project in afrondende fase </a:t>
          </a:r>
          <a:endParaRPr lang="en-US" dirty="0"/>
        </a:p>
      </dgm:t>
    </dgm:pt>
    <dgm:pt modelId="{DF79F684-BFDB-498E-A29E-558F847BE4B7}" type="parTrans" cxnId="{3D65FC91-2F5F-4B73-AFB4-E7DED451DF4C}">
      <dgm:prSet/>
      <dgm:spPr/>
      <dgm:t>
        <a:bodyPr/>
        <a:lstStyle/>
        <a:p>
          <a:endParaRPr lang="en-US"/>
        </a:p>
      </dgm:t>
    </dgm:pt>
    <dgm:pt modelId="{AF5EF92B-A1E4-4D37-BA57-1FB5EE491F5A}" type="sibTrans" cxnId="{3D65FC91-2F5F-4B73-AFB4-E7DED451DF4C}">
      <dgm:prSet/>
      <dgm:spPr/>
      <dgm:t>
        <a:bodyPr/>
        <a:lstStyle/>
        <a:p>
          <a:endParaRPr lang="en-US"/>
        </a:p>
      </dgm:t>
    </dgm:pt>
    <dgm:pt modelId="{860D31D3-92B6-440D-B16A-E4D125E9140F}">
      <dgm:prSet/>
      <dgm:spPr/>
      <dgm:t>
        <a:bodyPr/>
        <a:lstStyle/>
        <a:p>
          <a:r>
            <a:rPr lang="nl-NL"/>
            <a:t>Theorie</a:t>
          </a:r>
          <a:endParaRPr lang="en-US"/>
        </a:p>
      </dgm:t>
    </dgm:pt>
    <dgm:pt modelId="{DDB44213-B13F-49A0-AEC2-041C3BF4EAFA}" type="parTrans" cxnId="{BBB1EA05-7445-44A7-B7C9-93E96D3646A7}">
      <dgm:prSet/>
      <dgm:spPr/>
      <dgm:t>
        <a:bodyPr/>
        <a:lstStyle/>
        <a:p>
          <a:endParaRPr lang="en-US"/>
        </a:p>
      </dgm:t>
    </dgm:pt>
    <dgm:pt modelId="{577AAD32-783E-4F48-B1EB-AB4A4883C6D0}" type="sibTrans" cxnId="{BBB1EA05-7445-44A7-B7C9-93E96D3646A7}">
      <dgm:prSet/>
      <dgm:spPr/>
      <dgm:t>
        <a:bodyPr/>
        <a:lstStyle/>
        <a:p>
          <a:endParaRPr lang="en-US"/>
        </a:p>
      </dgm:t>
    </dgm:pt>
    <dgm:pt modelId="{0F1673B7-359E-4FE1-9A82-DCC42DC64452}">
      <dgm:prSet/>
      <dgm:spPr/>
      <dgm:t>
        <a:bodyPr/>
        <a:lstStyle/>
        <a:p>
          <a:r>
            <a:rPr lang="nl-NL"/>
            <a:t>Opdracht </a:t>
          </a:r>
          <a:endParaRPr lang="en-US"/>
        </a:p>
      </dgm:t>
    </dgm:pt>
    <dgm:pt modelId="{D23D4DC0-EF97-42CE-9EEC-7F3E047D7527}" type="parTrans" cxnId="{E818825B-E0C4-4956-BDEA-958937542D0B}">
      <dgm:prSet/>
      <dgm:spPr/>
      <dgm:t>
        <a:bodyPr/>
        <a:lstStyle/>
        <a:p>
          <a:endParaRPr lang="en-US"/>
        </a:p>
      </dgm:t>
    </dgm:pt>
    <dgm:pt modelId="{9680197B-35E4-4A71-B7E5-8C3F93E74946}" type="sibTrans" cxnId="{E818825B-E0C4-4956-BDEA-958937542D0B}">
      <dgm:prSet/>
      <dgm:spPr/>
      <dgm:t>
        <a:bodyPr/>
        <a:lstStyle/>
        <a:p>
          <a:endParaRPr lang="en-US"/>
        </a:p>
      </dgm:t>
    </dgm:pt>
    <dgm:pt modelId="{40955428-67A1-4092-87CA-A1750BEB04A2}">
      <dgm:prSet/>
      <dgm:spPr/>
      <dgm:t>
        <a:bodyPr/>
        <a:lstStyle/>
        <a:p>
          <a:r>
            <a:rPr lang="nl-NL"/>
            <a:t>Opdracht vorige week (casusvideo)</a:t>
          </a:r>
          <a:endParaRPr lang="en-US" dirty="0"/>
        </a:p>
      </dgm:t>
    </dgm:pt>
    <dgm:pt modelId="{101813C5-446B-4BF1-BE3D-BD9C56F9AB46}" type="parTrans" cxnId="{729CD4AF-3879-45A2-9B6D-522EA98B4268}">
      <dgm:prSet/>
      <dgm:spPr/>
    </dgm:pt>
    <dgm:pt modelId="{65734487-B79A-42F5-9207-EEDD342E0A0E}" type="sibTrans" cxnId="{729CD4AF-3879-45A2-9B6D-522EA98B4268}">
      <dgm:prSet/>
      <dgm:spPr/>
    </dgm:pt>
    <dgm:pt modelId="{6E42F3C8-14EC-4C27-842C-46A6F603E4A1}" type="pres">
      <dgm:prSet presAssocID="{A5B88223-87D1-4B7A-AB8C-ACA178EE55D8}" presName="hierChild1" presStyleCnt="0">
        <dgm:presLayoutVars>
          <dgm:chPref val="1"/>
          <dgm:dir/>
          <dgm:animOne val="branch"/>
          <dgm:animLvl val="lvl"/>
          <dgm:resizeHandles/>
        </dgm:presLayoutVars>
      </dgm:prSet>
      <dgm:spPr/>
    </dgm:pt>
    <dgm:pt modelId="{E4DB3924-07B2-454B-80D8-3BC83740FB31}" type="pres">
      <dgm:prSet presAssocID="{6198D861-A9D1-41CD-9835-78BB418C9010}" presName="hierRoot1" presStyleCnt="0"/>
      <dgm:spPr/>
    </dgm:pt>
    <dgm:pt modelId="{5DFFD724-A817-4B09-8B70-1EB7B6091899}" type="pres">
      <dgm:prSet presAssocID="{6198D861-A9D1-41CD-9835-78BB418C9010}" presName="composite" presStyleCnt="0"/>
      <dgm:spPr/>
    </dgm:pt>
    <dgm:pt modelId="{0CEB762D-D04B-4C45-A3FE-2DCC5591654D}" type="pres">
      <dgm:prSet presAssocID="{6198D861-A9D1-41CD-9835-78BB418C9010}" presName="background" presStyleLbl="node0" presStyleIdx="0" presStyleCnt="4"/>
      <dgm:spPr/>
    </dgm:pt>
    <dgm:pt modelId="{CC4B509F-022A-4F14-ADCF-5CF3ABBDFE4F}" type="pres">
      <dgm:prSet presAssocID="{6198D861-A9D1-41CD-9835-78BB418C9010}" presName="text" presStyleLbl="fgAcc0" presStyleIdx="0" presStyleCnt="4">
        <dgm:presLayoutVars>
          <dgm:chPref val="3"/>
        </dgm:presLayoutVars>
      </dgm:prSet>
      <dgm:spPr/>
    </dgm:pt>
    <dgm:pt modelId="{709A4AE5-26F7-43C1-9CD9-9279550F6053}" type="pres">
      <dgm:prSet presAssocID="{6198D861-A9D1-41CD-9835-78BB418C9010}" presName="hierChild2" presStyleCnt="0"/>
      <dgm:spPr/>
    </dgm:pt>
    <dgm:pt modelId="{FC991E62-38AF-41FC-B6EE-79B4C92AA7F3}" type="pres">
      <dgm:prSet presAssocID="{40955428-67A1-4092-87CA-A1750BEB04A2}" presName="hierRoot1" presStyleCnt="0"/>
      <dgm:spPr/>
    </dgm:pt>
    <dgm:pt modelId="{0C8EA1C4-8BEE-4FA6-9EEC-2157C4C8C6D6}" type="pres">
      <dgm:prSet presAssocID="{40955428-67A1-4092-87CA-A1750BEB04A2}" presName="composite" presStyleCnt="0"/>
      <dgm:spPr/>
    </dgm:pt>
    <dgm:pt modelId="{281E0F52-BBAC-4E49-B41D-205388741AB6}" type="pres">
      <dgm:prSet presAssocID="{40955428-67A1-4092-87CA-A1750BEB04A2}" presName="background" presStyleLbl="node0" presStyleIdx="1" presStyleCnt="4"/>
      <dgm:spPr/>
    </dgm:pt>
    <dgm:pt modelId="{4F8A2C91-3DC7-4993-85A6-5DFEDF9F157C}" type="pres">
      <dgm:prSet presAssocID="{40955428-67A1-4092-87CA-A1750BEB04A2}" presName="text" presStyleLbl="fgAcc0" presStyleIdx="1" presStyleCnt="4">
        <dgm:presLayoutVars>
          <dgm:chPref val="3"/>
        </dgm:presLayoutVars>
      </dgm:prSet>
      <dgm:spPr/>
    </dgm:pt>
    <dgm:pt modelId="{9CAEBD27-6520-4372-B2B3-40828F6F76DB}" type="pres">
      <dgm:prSet presAssocID="{40955428-67A1-4092-87CA-A1750BEB04A2}" presName="hierChild2" presStyleCnt="0"/>
      <dgm:spPr/>
    </dgm:pt>
    <dgm:pt modelId="{ADFA1657-812C-4569-BD81-A011E3DDF83C}" type="pres">
      <dgm:prSet presAssocID="{860D31D3-92B6-440D-B16A-E4D125E9140F}" presName="hierRoot1" presStyleCnt="0"/>
      <dgm:spPr/>
    </dgm:pt>
    <dgm:pt modelId="{87A9613B-C965-40CF-BD26-45CF2239E3DA}" type="pres">
      <dgm:prSet presAssocID="{860D31D3-92B6-440D-B16A-E4D125E9140F}" presName="composite" presStyleCnt="0"/>
      <dgm:spPr/>
    </dgm:pt>
    <dgm:pt modelId="{DBAEA0FA-BA4F-455C-B49A-015AE2C2401B}" type="pres">
      <dgm:prSet presAssocID="{860D31D3-92B6-440D-B16A-E4D125E9140F}" presName="background" presStyleLbl="node0" presStyleIdx="2" presStyleCnt="4"/>
      <dgm:spPr/>
    </dgm:pt>
    <dgm:pt modelId="{0C6A3C3A-3176-4EDE-A595-8774936D7B0F}" type="pres">
      <dgm:prSet presAssocID="{860D31D3-92B6-440D-B16A-E4D125E9140F}" presName="text" presStyleLbl="fgAcc0" presStyleIdx="2" presStyleCnt="4">
        <dgm:presLayoutVars>
          <dgm:chPref val="3"/>
        </dgm:presLayoutVars>
      </dgm:prSet>
      <dgm:spPr/>
    </dgm:pt>
    <dgm:pt modelId="{7FF36DC2-3A2F-489A-A00C-EBD54EF8280E}" type="pres">
      <dgm:prSet presAssocID="{860D31D3-92B6-440D-B16A-E4D125E9140F}" presName="hierChild2" presStyleCnt="0"/>
      <dgm:spPr/>
    </dgm:pt>
    <dgm:pt modelId="{CD656855-5247-4DB7-9729-4AB9F4CB7CD4}" type="pres">
      <dgm:prSet presAssocID="{0F1673B7-359E-4FE1-9A82-DCC42DC64452}" presName="hierRoot1" presStyleCnt="0"/>
      <dgm:spPr/>
    </dgm:pt>
    <dgm:pt modelId="{42B3C0FE-6135-43CB-914C-3C3BF699670F}" type="pres">
      <dgm:prSet presAssocID="{0F1673B7-359E-4FE1-9A82-DCC42DC64452}" presName="composite" presStyleCnt="0"/>
      <dgm:spPr/>
    </dgm:pt>
    <dgm:pt modelId="{647E34FD-90D9-4652-9740-111717532B81}" type="pres">
      <dgm:prSet presAssocID="{0F1673B7-359E-4FE1-9A82-DCC42DC64452}" presName="background" presStyleLbl="node0" presStyleIdx="3" presStyleCnt="4"/>
      <dgm:spPr/>
    </dgm:pt>
    <dgm:pt modelId="{DE5AF6B4-638B-4C2E-B215-31DAA445380F}" type="pres">
      <dgm:prSet presAssocID="{0F1673B7-359E-4FE1-9A82-DCC42DC64452}" presName="text" presStyleLbl="fgAcc0" presStyleIdx="3" presStyleCnt="4">
        <dgm:presLayoutVars>
          <dgm:chPref val="3"/>
        </dgm:presLayoutVars>
      </dgm:prSet>
      <dgm:spPr/>
    </dgm:pt>
    <dgm:pt modelId="{5D4A1B51-A007-42B8-9966-19261C168F26}" type="pres">
      <dgm:prSet presAssocID="{0F1673B7-359E-4FE1-9A82-DCC42DC64452}" presName="hierChild2" presStyleCnt="0"/>
      <dgm:spPr/>
    </dgm:pt>
  </dgm:ptLst>
  <dgm:cxnLst>
    <dgm:cxn modelId="{BBB1EA05-7445-44A7-B7C9-93E96D3646A7}" srcId="{A5B88223-87D1-4B7A-AB8C-ACA178EE55D8}" destId="{860D31D3-92B6-440D-B16A-E4D125E9140F}" srcOrd="2" destOrd="0" parTransId="{DDB44213-B13F-49A0-AEC2-041C3BF4EAFA}" sibTransId="{577AAD32-783E-4F48-B1EB-AB4A4883C6D0}"/>
    <dgm:cxn modelId="{550F0A22-65D9-4143-B1CD-DD9C3C2C2B02}" type="presOf" srcId="{860D31D3-92B6-440D-B16A-E4D125E9140F}" destId="{0C6A3C3A-3176-4EDE-A595-8774936D7B0F}" srcOrd="0" destOrd="0" presId="urn:microsoft.com/office/officeart/2005/8/layout/hierarchy1"/>
    <dgm:cxn modelId="{388D9F2D-9F19-4A88-B92A-042F65170240}" type="presOf" srcId="{0F1673B7-359E-4FE1-9A82-DCC42DC64452}" destId="{DE5AF6B4-638B-4C2E-B215-31DAA445380F}" srcOrd="0" destOrd="0" presId="urn:microsoft.com/office/officeart/2005/8/layout/hierarchy1"/>
    <dgm:cxn modelId="{C2524732-F67C-4F8F-8048-BF648918CF3F}" type="presOf" srcId="{40955428-67A1-4092-87CA-A1750BEB04A2}" destId="{4F8A2C91-3DC7-4993-85A6-5DFEDF9F157C}" srcOrd="0" destOrd="0" presId="urn:microsoft.com/office/officeart/2005/8/layout/hierarchy1"/>
    <dgm:cxn modelId="{D57F5339-6F0D-40BD-8200-A6B5318FE558}" type="presOf" srcId="{A5B88223-87D1-4B7A-AB8C-ACA178EE55D8}" destId="{6E42F3C8-14EC-4C27-842C-46A6F603E4A1}" srcOrd="0" destOrd="0" presId="urn:microsoft.com/office/officeart/2005/8/layout/hierarchy1"/>
    <dgm:cxn modelId="{E818825B-E0C4-4956-BDEA-958937542D0B}" srcId="{A5B88223-87D1-4B7A-AB8C-ACA178EE55D8}" destId="{0F1673B7-359E-4FE1-9A82-DCC42DC64452}" srcOrd="3" destOrd="0" parTransId="{D23D4DC0-EF97-42CE-9EEC-7F3E047D7527}" sibTransId="{9680197B-35E4-4A71-B7E5-8C3F93E74946}"/>
    <dgm:cxn modelId="{2F9FBD82-2EED-4207-8A9F-4212D538A6A0}" type="presOf" srcId="{6198D861-A9D1-41CD-9835-78BB418C9010}" destId="{CC4B509F-022A-4F14-ADCF-5CF3ABBDFE4F}" srcOrd="0" destOrd="0" presId="urn:microsoft.com/office/officeart/2005/8/layout/hierarchy1"/>
    <dgm:cxn modelId="{3D65FC91-2F5F-4B73-AFB4-E7DED451DF4C}" srcId="{A5B88223-87D1-4B7A-AB8C-ACA178EE55D8}" destId="{6198D861-A9D1-41CD-9835-78BB418C9010}" srcOrd="0" destOrd="0" parTransId="{DF79F684-BFDB-498E-A29E-558F847BE4B7}" sibTransId="{AF5EF92B-A1E4-4D37-BA57-1FB5EE491F5A}"/>
    <dgm:cxn modelId="{729CD4AF-3879-45A2-9B6D-522EA98B4268}" srcId="{A5B88223-87D1-4B7A-AB8C-ACA178EE55D8}" destId="{40955428-67A1-4092-87CA-A1750BEB04A2}" srcOrd="1" destOrd="0" parTransId="{101813C5-446B-4BF1-BE3D-BD9C56F9AB46}" sibTransId="{65734487-B79A-42F5-9207-EEDD342E0A0E}"/>
    <dgm:cxn modelId="{DA524365-B643-4B96-90E1-BF43A94EF5A0}" type="presParOf" srcId="{6E42F3C8-14EC-4C27-842C-46A6F603E4A1}" destId="{E4DB3924-07B2-454B-80D8-3BC83740FB31}" srcOrd="0" destOrd="0" presId="urn:microsoft.com/office/officeart/2005/8/layout/hierarchy1"/>
    <dgm:cxn modelId="{BB55CEBA-DA86-4652-88F3-566741F4412D}" type="presParOf" srcId="{E4DB3924-07B2-454B-80D8-3BC83740FB31}" destId="{5DFFD724-A817-4B09-8B70-1EB7B6091899}" srcOrd="0" destOrd="0" presId="urn:microsoft.com/office/officeart/2005/8/layout/hierarchy1"/>
    <dgm:cxn modelId="{511751F5-8330-42D1-B8AD-035AAD419DF7}" type="presParOf" srcId="{5DFFD724-A817-4B09-8B70-1EB7B6091899}" destId="{0CEB762D-D04B-4C45-A3FE-2DCC5591654D}" srcOrd="0" destOrd="0" presId="urn:microsoft.com/office/officeart/2005/8/layout/hierarchy1"/>
    <dgm:cxn modelId="{B9C716D3-93DA-4275-9881-8ACE1BFCD14D}" type="presParOf" srcId="{5DFFD724-A817-4B09-8B70-1EB7B6091899}" destId="{CC4B509F-022A-4F14-ADCF-5CF3ABBDFE4F}" srcOrd="1" destOrd="0" presId="urn:microsoft.com/office/officeart/2005/8/layout/hierarchy1"/>
    <dgm:cxn modelId="{2C51C368-6F70-4B25-9446-587120E34BE9}" type="presParOf" srcId="{E4DB3924-07B2-454B-80D8-3BC83740FB31}" destId="{709A4AE5-26F7-43C1-9CD9-9279550F6053}" srcOrd="1" destOrd="0" presId="urn:microsoft.com/office/officeart/2005/8/layout/hierarchy1"/>
    <dgm:cxn modelId="{25BDA169-6C54-4E51-ACB3-13E6E9D23BA0}" type="presParOf" srcId="{6E42F3C8-14EC-4C27-842C-46A6F603E4A1}" destId="{FC991E62-38AF-41FC-B6EE-79B4C92AA7F3}" srcOrd="1" destOrd="0" presId="urn:microsoft.com/office/officeart/2005/8/layout/hierarchy1"/>
    <dgm:cxn modelId="{EBBCCBB4-3D9C-4EF9-B754-07B0BC28832F}" type="presParOf" srcId="{FC991E62-38AF-41FC-B6EE-79B4C92AA7F3}" destId="{0C8EA1C4-8BEE-4FA6-9EEC-2157C4C8C6D6}" srcOrd="0" destOrd="0" presId="urn:microsoft.com/office/officeart/2005/8/layout/hierarchy1"/>
    <dgm:cxn modelId="{F08F0CE2-3900-4B67-BAA4-E6D625BDAF01}" type="presParOf" srcId="{0C8EA1C4-8BEE-4FA6-9EEC-2157C4C8C6D6}" destId="{281E0F52-BBAC-4E49-B41D-205388741AB6}" srcOrd="0" destOrd="0" presId="urn:microsoft.com/office/officeart/2005/8/layout/hierarchy1"/>
    <dgm:cxn modelId="{2A028E3F-3C9B-454E-BF39-E8823F667CBC}" type="presParOf" srcId="{0C8EA1C4-8BEE-4FA6-9EEC-2157C4C8C6D6}" destId="{4F8A2C91-3DC7-4993-85A6-5DFEDF9F157C}" srcOrd="1" destOrd="0" presId="urn:microsoft.com/office/officeart/2005/8/layout/hierarchy1"/>
    <dgm:cxn modelId="{6AF94A41-44BD-45AA-8064-F307F38A907C}" type="presParOf" srcId="{FC991E62-38AF-41FC-B6EE-79B4C92AA7F3}" destId="{9CAEBD27-6520-4372-B2B3-40828F6F76DB}" srcOrd="1" destOrd="0" presId="urn:microsoft.com/office/officeart/2005/8/layout/hierarchy1"/>
    <dgm:cxn modelId="{B656960F-16A1-4429-A3C7-0E3A3B322159}" type="presParOf" srcId="{6E42F3C8-14EC-4C27-842C-46A6F603E4A1}" destId="{ADFA1657-812C-4569-BD81-A011E3DDF83C}" srcOrd="2" destOrd="0" presId="urn:microsoft.com/office/officeart/2005/8/layout/hierarchy1"/>
    <dgm:cxn modelId="{F7FB1188-759B-4BC2-9523-65D394F06E24}" type="presParOf" srcId="{ADFA1657-812C-4569-BD81-A011E3DDF83C}" destId="{87A9613B-C965-40CF-BD26-45CF2239E3DA}" srcOrd="0" destOrd="0" presId="urn:microsoft.com/office/officeart/2005/8/layout/hierarchy1"/>
    <dgm:cxn modelId="{341D3E7C-FBEA-4622-A4CB-6B1902315C21}" type="presParOf" srcId="{87A9613B-C965-40CF-BD26-45CF2239E3DA}" destId="{DBAEA0FA-BA4F-455C-B49A-015AE2C2401B}" srcOrd="0" destOrd="0" presId="urn:microsoft.com/office/officeart/2005/8/layout/hierarchy1"/>
    <dgm:cxn modelId="{2EA51915-8B57-49D7-988D-B079BDE3FF87}" type="presParOf" srcId="{87A9613B-C965-40CF-BD26-45CF2239E3DA}" destId="{0C6A3C3A-3176-4EDE-A595-8774936D7B0F}" srcOrd="1" destOrd="0" presId="urn:microsoft.com/office/officeart/2005/8/layout/hierarchy1"/>
    <dgm:cxn modelId="{3338480C-C230-4CFE-835E-BEB691E303FD}" type="presParOf" srcId="{ADFA1657-812C-4569-BD81-A011E3DDF83C}" destId="{7FF36DC2-3A2F-489A-A00C-EBD54EF8280E}" srcOrd="1" destOrd="0" presId="urn:microsoft.com/office/officeart/2005/8/layout/hierarchy1"/>
    <dgm:cxn modelId="{6564B046-C434-4EF9-B699-C4F9C7B1D59B}" type="presParOf" srcId="{6E42F3C8-14EC-4C27-842C-46A6F603E4A1}" destId="{CD656855-5247-4DB7-9729-4AB9F4CB7CD4}" srcOrd="3" destOrd="0" presId="urn:microsoft.com/office/officeart/2005/8/layout/hierarchy1"/>
    <dgm:cxn modelId="{95490ACC-E86E-4B8A-BC2B-B97E524E979C}" type="presParOf" srcId="{CD656855-5247-4DB7-9729-4AB9F4CB7CD4}" destId="{42B3C0FE-6135-43CB-914C-3C3BF699670F}" srcOrd="0" destOrd="0" presId="urn:microsoft.com/office/officeart/2005/8/layout/hierarchy1"/>
    <dgm:cxn modelId="{061C29C7-51EA-44B4-9C21-A3C32BD94625}" type="presParOf" srcId="{42B3C0FE-6135-43CB-914C-3C3BF699670F}" destId="{647E34FD-90D9-4652-9740-111717532B81}" srcOrd="0" destOrd="0" presId="urn:microsoft.com/office/officeart/2005/8/layout/hierarchy1"/>
    <dgm:cxn modelId="{0D41B349-44F0-4F3A-BFB2-86496742156C}" type="presParOf" srcId="{42B3C0FE-6135-43CB-914C-3C3BF699670F}" destId="{DE5AF6B4-638B-4C2E-B215-31DAA445380F}" srcOrd="1" destOrd="0" presId="urn:microsoft.com/office/officeart/2005/8/layout/hierarchy1"/>
    <dgm:cxn modelId="{D0FCEEC4-5C2F-4AB2-9860-4B96E1316358}" type="presParOf" srcId="{CD656855-5247-4DB7-9729-4AB9F4CB7CD4}" destId="{5D4A1B51-A007-42B8-9966-19261C168F26}"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835647-B2B0-4F66-A9BF-87128211DC4A}" type="doc">
      <dgm:prSet loTypeId="urn:microsoft.com/office/officeart/2018/2/layout/IconVerticalSolidList" loCatId="icon" qsTypeId="urn:microsoft.com/office/officeart/2005/8/quickstyle/simple1" qsCatId="simple" csTypeId="urn:microsoft.com/office/officeart/2018/5/colors/Iconchunking_neutralicontext_colorful2" csCatId="colorful" phldr="1"/>
      <dgm:spPr/>
      <dgm:t>
        <a:bodyPr/>
        <a:lstStyle/>
        <a:p>
          <a:endParaRPr lang="en-US"/>
        </a:p>
      </dgm:t>
    </dgm:pt>
    <dgm:pt modelId="{4B856371-1A48-4E74-A4B3-CD71785FB071}">
      <dgm:prSet/>
      <dgm:spPr/>
      <dgm:t>
        <a:bodyPr/>
        <a:lstStyle/>
        <a:p>
          <a:pPr>
            <a:lnSpc>
              <a:spcPct val="100000"/>
            </a:lnSpc>
          </a:pPr>
          <a:r>
            <a:rPr lang="nl-NL"/>
            <a:t>Wat is jullie casus?</a:t>
          </a:r>
          <a:endParaRPr lang="en-US"/>
        </a:p>
      </dgm:t>
    </dgm:pt>
    <dgm:pt modelId="{06B33010-CAA8-461F-8575-C56D44FDE9C7}" type="parTrans" cxnId="{6B1F4B40-58CC-41AA-B668-C7B08C33EA11}">
      <dgm:prSet/>
      <dgm:spPr/>
      <dgm:t>
        <a:bodyPr/>
        <a:lstStyle/>
        <a:p>
          <a:endParaRPr lang="en-US"/>
        </a:p>
      </dgm:t>
    </dgm:pt>
    <dgm:pt modelId="{B5A18E97-624D-4A0C-8F1F-4D4447A4DFA1}" type="sibTrans" cxnId="{6B1F4B40-58CC-41AA-B668-C7B08C33EA11}">
      <dgm:prSet/>
      <dgm:spPr/>
      <dgm:t>
        <a:bodyPr/>
        <a:lstStyle/>
        <a:p>
          <a:pPr>
            <a:lnSpc>
              <a:spcPct val="100000"/>
            </a:lnSpc>
          </a:pPr>
          <a:endParaRPr lang="en-US"/>
        </a:p>
      </dgm:t>
    </dgm:pt>
    <dgm:pt modelId="{85CBF6ED-D9BC-409B-AC76-5555BA54C2A5}">
      <dgm:prSet/>
      <dgm:spPr/>
      <dgm:t>
        <a:bodyPr/>
        <a:lstStyle/>
        <a:p>
          <a:pPr>
            <a:lnSpc>
              <a:spcPct val="100000"/>
            </a:lnSpc>
          </a:pPr>
          <a:r>
            <a:rPr lang="nl-NL"/>
            <a:t>Welke competenties heb je ingezet als WMO consulent?</a:t>
          </a:r>
          <a:endParaRPr lang="en-US"/>
        </a:p>
      </dgm:t>
    </dgm:pt>
    <dgm:pt modelId="{9BCCD885-93F1-4AAF-9020-18B4151C88BE}" type="parTrans" cxnId="{6ADF3BA2-8587-4F0F-872B-4B0855692597}">
      <dgm:prSet/>
      <dgm:spPr/>
      <dgm:t>
        <a:bodyPr/>
        <a:lstStyle/>
        <a:p>
          <a:endParaRPr lang="en-US"/>
        </a:p>
      </dgm:t>
    </dgm:pt>
    <dgm:pt modelId="{C3FA528F-A20A-460E-8F3F-DC83410BB991}" type="sibTrans" cxnId="{6ADF3BA2-8587-4F0F-872B-4B0855692597}">
      <dgm:prSet/>
      <dgm:spPr/>
      <dgm:t>
        <a:bodyPr/>
        <a:lstStyle/>
        <a:p>
          <a:pPr>
            <a:lnSpc>
              <a:spcPct val="100000"/>
            </a:lnSpc>
          </a:pPr>
          <a:endParaRPr lang="en-US"/>
        </a:p>
      </dgm:t>
    </dgm:pt>
    <dgm:pt modelId="{D75927F6-3C84-4044-83A3-9C569E61DCD0}">
      <dgm:prSet/>
      <dgm:spPr/>
      <dgm:t>
        <a:bodyPr/>
        <a:lstStyle/>
        <a:p>
          <a:pPr>
            <a:lnSpc>
              <a:spcPct val="100000"/>
            </a:lnSpc>
          </a:pPr>
          <a:r>
            <a:rPr lang="nl-NL"/>
            <a:t>Welke leefgebieden heb je gebruikt? </a:t>
          </a:r>
          <a:endParaRPr lang="en-US"/>
        </a:p>
      </dgm:t>
    </dgm:pt>
    <dgm:pt modelId="{18132DF6-3DBF-4AD5-A303-B2572762051D}" type="parTrans" cxnId="{F36E8BDD-C7FE-42E1-B13F-CFAC861BB80F}">
      <dgm:prSet/>
      <dgm:spPr/>
      <dgm:t>
        <a:bodyPr/>
        <a:lstStyle/>
        <a:p>
          <a:endParaRPr lang="en-US"/>
        </a:p>
      </dgm:t>
    </dgm:pt>
    <dgm:pt modelId="{4E26BA71-D88D-4188-AF10-1BEB1EB14678}" type="sibTrans" cxnId="{F36E8BDD-C7FE-42E1-B13F-CFAC861BB80F}">
      <dgm:prSet/>
      <dgm:spPr/>
      <dgm:t>
        <a:bodyPr/>
        <a:lstStyle/>
        <a:p>
          <a:endParaRPr lang="en-US"/>
        </a:p>
      </dgm:t>
    </dgm:pt>
    <dgm:pt modelId="{0D638E96-A2CB-40FF-8F04-4A1DC734CFAC}" type="pres">
      <dgm:prSet presAssocID="{C7835647-B2B0-4F66-A9BF-87128211DC4A}" presName="root" presStyleCnt="0">
        <dgm:presLayoutVars>
          <dgm:dir/>
          <dgm:resizeHandles val="exact"/>
        </dgm:presLayoutVars>
      </dgm:prSet>
      <dgm:spPr/>
    </dgm:pt>
    <dgm:pt modelId="{5C922E2B-911C-4768-92C5-3BE2D09B9AE5}" type="pres">
      <dgm:prSet presAssocID="{4B856371-1A48-4E74-A4B3-CD71785FB071}" presName="compNode" presStyleCnt="0"/>
      <dgm:spPr/>
    </dgm:pt>
    <dgm:pt modelId="{F603ECBC-C0C0-4457-A71A-0FC259F7B439}" type="pres">
      <dgm:prSet presAssocID="{4B856371-1A48-4E74-A4B3-CD71785FB071}" presName="bgRect" presStyleLbl="bgShp" presStyleIdx="0" presStyleCnt="3"/>
      <dgm:spPr/>
    </dgm:pt>
    <dgm:pt modelId="{1D095D95-4871-495D-8F91-6BB627581AD3}" type="pres">
      <dgm:prSet presAssocID="{4B856371-1A48-4E74-A4B3-CD71785FB07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ee with hive"/>
        </a:ext>
      </dgm:extLst>
    </dgm:pt>
    <dgm:pt modelId="{D4443B59-8733-47C4-B522-EFCD90CDF350}" type="pres">
      <dgm:prSet presAssocID="{4B856371-1A48-4E74-A4B3-CD71785FB071}" presName="spaceRect" presStyleCnt="0"/>
      <dgm:spPr/>
    </dgm:pt>
    <dgm:pt modelId="{8D2C19FF-095A-482A-94F1-7C9B1A7D07D0}" type="pres">
      <dgm:prSet presAssocID="{4B856371-1A48-4E74-A4B3-CD71785FB071}" presName="parTx" presStyleLbl="revTx" presStyleIdx="0" presStyleCnt="3">
        <dgm:presLayoutVars>
          <dgm:chMax val="0"/>
          <dgm:chPref val="0"/>
        </dgm:presLayoutVars>
      </dgm:prSet>
      <dgm:spPr/>
    </dgm:pt>
    <dgm:pt modelId="{1C57A5B5-A9D7-4893-AB7C-2D862DD67CAA}" type="pres">
      <dgm:prSet presAssocID="{B5A18E97-624D-4A0C-8F1F-4D4447A4DFA1}" presName="sibTrans" presStyleCnt="0"/>
      <dgm:spPr/>
    </dgm:pt>
    <dgm:pt modelId="{0E1D4655-9558-463D-B719-FA8E83B0CB9D}" type="pres">
      <dgm:prSet presAssocID="{85CBF6ED-D9BC-409B-AC76-5555BA54C2A5}" presName="compNode" presStyleCnt="0"/>
      <dgm:spPr/>
    </dgm:pt>
    <dgm:pt modelId="{8D9B8B5E-352D-40E4-A66A-9A581A782E6E}" type="pres">
      <dgm:prSet presAssocID="{85CBF6ED-D9BC-409B-AC76-5555BA54C2A5}" presName="bgRect" presStyleLbl="bgShp" presStyleIdx="1" presStyleCnt="3"/>
      <dgm:spPr/>
    </dgm:pt>
    <dgm:pt modelId="{706AC2DC-3539-474C-924D-68C52A7DD5C5}" type="pres">
      <dgm:prSet presAssocID="{85CBF6ED-D9BC-409B-AC76-5555BA54C2A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Vinkje"/>
        </a:ext>
      </dgm:extLst>
    </dgm:pt>
    <dgm:pt modelId="{B4F06093-7D0A-45A9-BBF7-1BB836125C42}" type="pres">
      <dgm:prSet presAssocID="{85CBF6ED-D9BC-409B-AC76-5555BA54C2A5}" presName="spaceRect" presStyleCnt="0"/>
      <dgm:spPr/>
    </dgm:pt>
    <dgm:pt modelId="{3874C9F7-43FF-405C-9172-0098CABA7A15}" type="pres">
      <dgm:prSet presAssocID="{85CBF6ED-D9BC-409B-AC76-5555BA54C2A5}" presName="parTx" presStyleLbl="revTx" presStyleIdx="1" presStyleCnt="3">
        <dgm:presLayoutVars>
          <dgm:chMax val="0"/>
          <dgm:chPref val="0"/>
        </dgm:presLayoutVars>
      </dgm:prSet>
      <dgm:spPr/>
    </dgm:pt>
    <dgm:pt modelId="{FD1EC239-02D3-4247-9095-11E5D0C81375}" type="pres">
      <dgm:prSet presAssocID="{C3FA528F-A20A-460E-8F3F-DC83410BB991}" presName="sibTrans" presStyleCnt="0"/>
      <dgm:spPr/>
    </dgm:pt>
    <dgm:pt modelId="{CD502A29-B60D-452A-8ABF-21E0FF207F2E}" type="pres">
      <dgm:prSet presAssocID="{D75927F6-3C84-4044-83A3-9C569E61DCD0}" presName="compNode" presStyleCnt="0"/>
      <dgm:spPr/>
    </dgm:pt>
    <dgm:pt modelId="{C50D4A9F-5F74-4A86-A182-CCC348863CD0}" type="pres">
      <dgm:prSet presAssocID="{D75927F6-3C84-4044-83A3-9C569E61DCD0}" presName="bgRect" presStyleLbl="bgShp" presStyleIdx="2" presStyleCnt="3"/>
      <dgm:spPr/>
    </dgm:pt>
    <dgm:pt modelId="{015D54B9-04D7-411D-B9EB-029E1EF510C1}" type="pres">
      <dgm:prSet presAssocID="{D75927F6-3C84-4044-83A3-9C569E61DCD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humbs Up Sign"/>
        </a:ext>
      </dgm:extLst>
    </dgm:pt>
    <dgm:pt modelId="{13707B99-C66C-4FC7-90D4-06F361AF49E8}" type="pres">
      <dgm:prSet presAssocID="{D75927F6-3C84-4044-83A3-9C569E61DCD0}" presName="spaceRect" presStyleCnt="0"/>
      <dgm:spPr/>
    </dgm:pt>
    <dgm:pt modelId="{A6D4FEDA-B8B7-46D9-A31A-E777C6C38BFB}" type="pres">
      <dgm:prSet presAssocID="{D75927F6-3C84-4044-83A3-9C569E61DCD0}" presName="parTx" presStyleLbl="revTx" presStyleIdx="2" presStyleCnt="3">
        <dgm:presLayoutVars>
          <dgm:chMax val="0"/>
          <dgm:chPref val="0"/>
        </dgm:presLayoutVars>
      </dgm:prSet>
      <dgm:spPr/>
    </dgm:pt>
  </dgm:ptLst>
  <dgm:cxnLst>
    <dgm:cxn modelId="{6B1F4B40-58CC-41AA-B668-C7B08C33EA11}" srcId="{C7835647-B2B0-4F66-A9BF-87128211DC4A}" destId="{4B856371-1A48-4E74-A4B3-CD71785FB071}" srcOrd="0" destOrd="0" parTransId="{06B33010-CAA8-461F-8575-C56D44FDE9C7}" sibTransId="{B5A18E97-624D-4A0C-8F1F-4D4447A4DFA1}"/>
    <dgm:cxn modelId="{81ACA05C-345D-4CBE-BD92-32E5144167D6}" type="presOf" srcId="{C7835647-B2B0-4F66-A9BF-87128211DC4A}" destId="{0D638E96-A2CB-40FF-8F04-4A1DC734CFAC}" srcOrd="0" destOrd="0" presId="urn:microsoft.com/office/officeart/2018/2/layout/IconVerticalSolidList"/>
    <dgm:cxn modelId="{6ADF3BA2-8587-4F0F-872B-4B0855692597}" srcId="{C7835647-B2B0-4F66-A9BF-87128211DC4A}" destId="{85CBF6ED-D9BC-409B-AC76-5555BA54C2A5}" srcOrd="1" destOrd="0" parTransId="{9BCCD885-93F1-4AAF-9020-18B4151C88BE}" sibTransId="{C3FA528F-A20A-460E-8F3F-DC83410BB991}"/>
    <dgm:cxn modelId="{FAF63CAE-4EEA-477C-BCD7-B9EF15FF5432}" type="presOf" srcId="{D75927F6-3C84-4044-83A3-9C569E61DCD0}" destId="{A6D4FEDA-B8B7-46D9-A31A-E777C6C38BFB}" srcOrd="0" destOrd="0" presId="urn:microsoft.com/office/officeart/2018/2/layout/IconVerticalSolidList"/>
    <dgm:cxn modelId="{741648B5-ACFE-4F0F-B7CC-9F4248665E16}" type="presOf" srcId="{4B856371-1A48-4E74-A4B3-CD71785FB071}" destId="{8D2C19FF-095A-482A-94F1-7C9B1A7D07D0}" srcOrd="0" destOrd="0" presId="urn:microsoft.com/office/officeart/2018/2/layout/IconVerticalSolidList"/>
    <dgm:cxn modelId="{1884AEB6-DFA8-4267-A767-8C6F22092033}" type="presOf" srcId="{85CBF6ED-D9BC-409B-AC76-5555BA54C2A5}" destId="{3874C9F7-43FF-405C-9172-0098CABA7A15}" srcOrd="0" destOrd="0" presId="urn:microsoft.com/office/officeart/2018/2/layout/IconVerticalSolidList"/>
    <dgm:cxn modelId="{F36E8BDD-C7FE-42E1-B13F-CFAC861BB80F}" srcId="{C7835647-B2B0-4F66-A9BF-87128211DC4A}" destId="{D75927F6-3C84-4044-83A3-9C569E61DCD0}" srcOrd="2" destOrd="0" parTransId="{18132DF6-3DBF-4AD5-A303-B2572762051D}" sibTransId="{4E26BA71-D88D-4188-AF10-1BEB1EB14678}"/>
    <dgm:cxn modelId="{0E665E61-C885-4851-9F88-B6C4B7DE7E0D}" type="presParOf" srcId="{0D638E96-A2CB-40FF-8F04-4A1DC734CFAC}" destId="{5C922E2B-911C-4768-92C5-3BE2D09B9AE5}" srcOrd="0" destOrd="0" presId="urn:microsoft.com/office/officeart/2018/2/layout/IconVerticalSolidList"/>
    <dgm:cxn modelId="{4B9DB63B-805A-4737-B28E-C98379FF8D84}" type="presParOf" srcId="{5C922E2B-911C-4768-92C5-3BE2D09B9AE5}" destId="{F603ECBC-C0C0-4457-A71A-0FC259F7B439}" srcOrd="0" destOrd="0" presId="urn:microsoft.com/office/officeart/2018/2/layout/IconVerticalSolidList"/>
    <dgm:cxn modelId="{771C49F4-A059-4C39-9C11-3E051001207F}" type="presParOf" srcId="{5C922E2B-911C-4768-92C5-3BE2D09B9AE5}" destId="{1D095D95-4871-495D-8F91-6BB627581AD3}" srcOrd="1" destOrd="0" presId="urn:microsoft.com/office/officeart/2018/2/layout/IconVerticalSolidList"/>
    <dgm:cxn modelId="{C4346795-BD29-449D-B23A-063F953C1B13}" type="presParOf" srcId="{5C922E2B-911C-4768-92C5-3BE2D09B9AE5}" destId="{D4443B59-8733-47C4-B522-EFCD90CDF350}" srcOrd="2" destOrd="0" presId="urn:microsoft.com/office/officeart/2018/2/layout/IconVerticalSolidList"/>
    <dgm:cxn modelId="{32A0D935-4049-464F-B65D-513232BEC0C7}" type="presParOf" srcId="{5C922E2B-911C-4768-92C5-3BE2D09B9AE5}" destId="{8D2C19FF-095A-482A-94F1-7C9B1A7D07D0}" srcOrd="3" destOrd="0" presId="urn:microsoft.com/office/officeart/2018/2/layout/IconVerticalSolidList"/>
    <dgm:cxn modelId="{E7D2293F-D2A3-458F-A4AC-F3B8E4E1CEE7}" type="presParOf" srcId="{0D638E96-A2CB-40FF-8F04-4A1DC734CFAC}" destId="{1C57A5B5-A9D7-4893-AB7C-2D862DD67CAA}" srcOrd="1" destOrd="0" presId="urn:microsoft.com/office/officeart/2018/2/layout/IconVerticalSolidList"/>
    <dgm:cxn modelId="{7F3FC431-46A8-43B1-86A9-FC45FB3A8409}" type="presParOf" srcId="{0D638E96-A2CB-40FF-8F04-4A1DC734CFAC}" destId="{0E1D4655-9558-463D-B719-FA8E83B0CB9D}" srcOrd="2" destOrd="0" presId="urn:microsoft.com/office/officeart/2018/2/layout/IconVerticalSolidList"/>
    <dgm:cxn modelId="{C04B1478-3C9B-43FD-8A45-1784E019EB32}" type="presParOf" srcId="{0E1D4655-9558-463D-B719-FA8E83B0CB9D}" destId="{8D9B8B5E-352D-40E4-A66A-9A581A782E6E}" srcOrd="0" destOrd="0" presId="urn:microsoft.com/office/officeart/2018/2/layout/IconVerticalSolidList"/>
    <dgm:cxn modelId="{A8E8BF73-B7FB-4A6F-8A59-B4A47E59192E}" type="presParOf" srcId="{0E1D4655-9558-463D-B719-FA8E83B0CB9D}" destId="{706AC2DC-3539-474C-924D-68C52A7DD5C5}" srcOrd="1" destOrd="0" presId="urn:microsoft.com/office/officeart/2018/2/layout/IconVerticalSolidList"/>
    <dgm:cxn modelId="{B87A0D4B-E7D9-4843-940D-33F0041E79C8}" type="presParOf" srcId="{0E1D4655-9558-463D-B719-FA8E83B0CB9D}" destId="{B4F06093-7D0A-45A9-BBF7-1BB836125C42}" srcOrd="2" destOrd="0" presId="urn:microsoft.com/office/officeart/2018/2/layout/IconVerticalSolidList"/>
    <dgm:cxn modelId="{FABA300C-EA5D-4A9A-BBE3-2664F4213FD0}" type="presParOf" srcId="{0E1D4655-9558-463D-B719-FA8E83B0CB9D}" destId="{3874C9F7-43FF-405C-9172-0098CABA7A15}" srcOrd="3" destOrd="0" presId="urn:microsoft.com/office/officeart/2018/2/layout/IconVerticalSolidList"/>
    <dgm:cxn modelId="{469552A8-4250-484C-A9D8-2137FF79E572}" type="presParOf" srcId="{0D638E96-A2CB-40FF-8F04-4A1DC734CFAC}" destId="{FD1EC239-02D3-4247-9095-11E5D0C81375}" srcOrd="3" destOrd="0" presId="urn:microsoft.com/office/officeart/2018/2/layout/IconVerticalSolidList"/>
    <dgm:cxn modelId="{627FF9B2-BDE9-48B4-BF7A-C196458385BF}" type="presParOf" srcId="{0D638E96-A2CB-40FF-8F04-4A1DC734CFAC}" destId="{CD502A29-B60D-452A-8ABF-21E0FF207F2E}" srcOrd="4" destOrd="0" presId="urn:microsoft.com/office/officeart/2018/2/layout/IconVerticalSolidList"/>
    <dgm:cxn modelId="{62709A1F-4C22-471A-B966-E5F7B4F3A5D2}" type="presParOf" srcId="{CD502A29-B60D-452A-8ABF-21E0FF207F2E}" destId="{C50D4A9F-5F74-4A86-A182-CCC348863CD0}" srcOrd="0" destOrd="0" presId="urn:microsoft.com/office/officeart/2018/2/layout/IconVerticalSolidList"/>
    <dgm:cxn modelId="{B2121C92-8703-4921-AA7A-962941012C7A}" type="presParOf" srcId="{CD502A29-B60D-452A-8ABF-21E0FF207F2E}" destId="{015D54B9-04D7-411D-B9EB-029E1EF510C1}" srcOrd="1" destOrd="0" presId="urn:microsoft.com/office/officeart/2018/2/layout/IconVerticalSolidList"/>
    <dgm:cxn modelId="{5B63EB1F-CE37-42DF-90A7-706DABA98A8E}" type="presParOf" srcId="{CD502A29-B60D-452A-8ABF-21E0FF207F2E}" destId="{13707B99-C66C-4FC7-90D4-06F361AF49E8}" srcOrd="2" destOrd="0" presId="urn:microsoft.com/office/officeart/2018/2/layout/IconVerticalSolidList"/>
    <dgm:cxn modelId="{EE00EFA0-2AF3-4132-98F8-D5A6DF09EF4A}" type="presParOf" srcId="{CD502A29-B60D-452A-8ABF-21E0FF207F2E}" destId="{A6D4FEDA-B8B7-46D9-A31A-E777C6C38BF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EB762D-D04B-4C45-A3FE-2DCC5591654D}">
      <dsp:nvSpPr>
        <dsp:cNvPr id="0" name=""/>
        <dsp:cNvSpPr/>
      </dsp:nvSpPr>
      <dsp:spPr>
        <a:xfrm>
          <a:off x="2812" y="693784"/>
          <a:ext cx="2008375" cy="1275318"/>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4B509F-022A-4F14-ADCF-5CF3ABBDFE4F}">
      <dsp:nvSpPr>
        <dsp:cNvPr id="0" name=""/>
        <dsp:cNvSpPr/>
      </dsp:nvSpPr>
      <dsp:spPr>
        <a:xfrm>
          <a:off x="225965" y="905779"/>
          <a:ext cx="2008375" cy="1275318"/>
        </a:xfrm>
        <a:prstGeom prst="roundRect">
          <a:avLst>
            <a:gd name="adj" fmla="val 10000"/>
          </a:avLst>
        </a:prstGeom>
        <a:solidFill>
          <a:schemeClr val="lt1">
            <a:alpha val="90000"/>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kern="1200" dirty="0"/>
            <a:t>Project in afrondende fase </a:t>
          </a:r>
          <a:endParaRPr lang="en-US" sz="2500" kern="1200" dirty="0"/>
        </a:p>
      </dsp:txBody>
      <dsp:txXfrm>
        <a:off x="263318" y="943132"/>
        <a:ext cx="1933669" cy="1200612"/>
      </dsp:txXfrm>
    </dsp:sp>
    <dsp:sp modelId="{281E0F52-BBAC-4E49-B41D-205388741AB6}">
      <dsp:nvSpPr>
        <dsp:cNvPr id="0" name=""/>
        <dsp:cNvSpPr/>
      </dsp:nvSpPr>
      <dsp:spPr>
        <a:xfrm>
          <a:off x="2457493" y="693784"/>
          <a:ext cx="2008375" cy="1275318"/>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8A2C91-3DC7-4993-85A6-5DFEDF9F157C}">
      <dsp:nvSpPr>
        <dsp:cNvPr id="0" name=""/>
        <dsp:cNvSpPr/>
      </dsp:nvSpPr>
      <dsp:spPr>
        <a:xfrm>
          <a:off x="2680646" y="905779"/>
          <a:ext cx="2008375" cy="1275318"/>
        </a:xfrm>
        <a:prstGeom prst="roundRect">
          <a:avLst>
            <a:gd name="adj" fmla="val 10000"/>
          </a:avLst>
        </a:prstGeom>
        <a:solidFill>
          <a:schemeClr val="lt1">
            <a:alpha val="90000"/>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kern="1200"/>
            <a:t>Opdracht vorige week (casusvideo)</a:t>
          </a:r>
          <a:endParaRPr lang="en-US" sz="2500" kern="1200" dirty="0"/>
        </a:p>
      </dsp:txBody>
      <dsp:txXfrm>
        <a:off x="2717999" y="943132"/>
        <a:ext cx="1933669" cy="1200612"/>
      </dsp:txXfrm>
    </dsp:sp>
    <dsp:sp modelId="{DBAEA0FA-BA4F-455C-B49A-015AE2C2401B}">
      <dsp:nvSpPr>
        <dsp:cNvPr id="0" name=""/>
        <dsp:cNvSpPr/>
      </dsp:nvSpPr>
      <dsp:spPr>
        <a:xfrm>
          <a:off x="4912174" y="693784"/>
          <a:ext cx="2008375" cy="1275318"/>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6A3C3A-3176-4EDE-A595-8774936D7B0F}">
      <dsp:nvSpPr>
        <dsp:cNvPr id="0" name=""/>
        <dsp:cNvSpPr/>
      </dsp:nvSpPr>
      <dsp:spPr>
        <a:xfrm>
          <a:off x="5135327" y="905779"/>
          <a:ext cx="2008375" cy="1275318"/>
        </a:xfrm>
        <a:prstGeom prst="roundRect">
          <a:avLst>
            <a:gd name="adj" fmla="val 10000"/>
          </a:avLst>
        </a:prstGeom>
        <a:solidFill>
          <a:schemeClr val="lt1">
            <a:alpha val="90000"/>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kern="1200"/>
            <a:t>Theorie</a:t>
          </a:r>
          <a:endParaRPr lang="en-US" sz="2500" kern="1200"/>
        </a:p>
      </dsp:txBody>
      <dsp:txXfrm>
        <a:off x="5172680" y="943132"/>
        <a:ext cx="1933669" cy="1200612"/>
      </dsp:txXfrm>
    </dsp:sp>
    <dsp:sp modelId="{647E34FD-90D9-4652-9740-111717532B81}">
      <dsp:nvSpPr>
        <dsp:cNvPr id="0" name=""/>
        <dsp:cNvSpPr/>
      </dsp:nvSpPr>
      <dsp:spPr>
        <a:xfrm>
          <a:off x="7366855" y="693784"/>
          <a:ext cx="2008375" cy="1275318"/>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5AF6B4-638B-4C2E-B215-31DAA445380F}">
      <dsp:nvSpPr>
        <dsp:cNvPr id="0" name=""/>
        <dsp:cNvSpPr/>
      </dsp:nvSpPr>
      <dsp:spPr>
        <a:xfrm>
          <a:off x="7590008" y="905779"/>
          <a:ext cx="2008375" cy="1275318"/>
        </a:xfrm>
        <a:prstGeom prst="roundRect">
          <a:avLst>
            <a:gd name="adj" fmla="val 10000"/>
          </a:avLst>
        </a:prstGeom>
        <a:solidFill>
          <a:schemeClr val="lt1">
            <a:alpha val="90000"/>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kern="1200"/>
            <a:t>Opdracht </a:t>
          </a:r>
          <a:endParaRPr lang="en-US" sz="2500" kern="1200"/>
        </a:p>
      </dsp:txBody>
      <dsp:txXfrm>
        <a:off x="7627361" y="943132"/>
        <a:ext cx="1933669" cy="12006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03ECBC-C0C0-4457-A71A-0FC259F7B439}">
      <dsp:nvSpPr>
        <dsp:cNvPr id="0" name=""/>
        <dsp:cNvSpPr/>
      </dsp:nvSpPr>
      <dsp:spPr>
        <a:xfrm>
          <a:off x="0" y="327"/>
          <a:ext cx="5768442" cy="76655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095D95-4871-495D-8F91-6BB627581AD3}">
      <dsp:nvSpPr>
        <dsp:cNvPr id="0" name=""/>
        <dsp:cNvSpPr/>
      </dsp:nvSpPr>
      <dsp:spPr>
        <a:xfrm>
          <a:off x="231883" y="172802"/>
          <a:ext cx="421606" cy="42160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8D2C19FF-095A-482A-94F1-7C9B1A7D07D0}">
      <dsp:nvSpPr>
        <dsp:cNvPr id="0" name=""/>
        <dsp:cNvSpPr/>
      </dsp:nvSpPr>
      <dsp:spPr>
        <a:xfrm>
          <a:off x="885373" y="327"/>
          <a:ext cx="4883068" cy="766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127" tIns="81127" rIns="81127" bIns="81127" numCol="1" spcCol="1270" anchor="ctr" anchorCtr="0">
          <a:noAutofit/>
        </a:bodyPr>
        <a:lstStyle/>
        <a:p>
          <a:pPr marL="0" lvl="0" indent="0" algn="l" defTabSz="889000">
            <a:lnSpc>
              <a:spcPct val="100000"/>
            </a:lnSpc>
            <a:spcBef>
              <a:spcPct val="0"/>
            </a:spcBef>
            <a:spcAft>
              <a:spcPct val="35000"/>
            </a:spcAft>
            <a:buNone/>
          </a:pPr>
          <a:r>
            <a:rPr lang="nl-NL" sz="2000" kern="1200"/>
            <a:t>Wat is jullie casus?</a:t>
          </a:r>
          <a:endParaRPr lang="en-US" sz="2000" kern="1200"/>
        </a:p>
      </dsp:txBody>
      <dsp:txXfrm>
        <a:off x="885373" y="327"/>
        <a:ext cx="4883068" cy="766557"/>
      </dsp:txXfrm>
    </dsp:sp>
    <dsp:sp modelId="{8D9B8B5E-352D-40E4-A66A-9A581A782E6E}">
      <dsp:nvSpPr>
        <dsp:cNvPr id="0" name=""/>
        <dsp:cNvSpPr/>
      </dsp:nvSpPr>
      <dsp:spPr>
        <a:xfrm>
          <a:off x="0" y="958524"/>
          <a:ext cx="5768442" cy="766557"/>
        </a:xfrm>
        <a:prstGeom prst="roundRect">
          <a:avLst>
            <a:gd name="adj" fmla="val 10000"/>
          </a:avLst>
        </a:prstGeom>
        <a:solidFill>
          <a:schemeClr val="accent2">
            <a:hueOff val="-727682"/>
            <a:satOff val="-41964"/>
            <a:lumOff val="4314"/>
            <a:alphaOff val="0"/>
          </a:schemeClr>
        </a:solidFill>
        <a:ln>
          <a:noFill/>
        </a:ln>
        <a:effectLst/>
      </dsp:spPr>
      <dsp:style>
        <a:lnRef idx="0">
          <a:scrgbClr r="0" g="0" b="0"/>
        </a:lnRef>
        <a:fillRef idx="1">
          <a:scrgbClr r="0" g="0" b="0"/>
        </a:fillRef>
        <a:effectRef idx="0">
          <a:scrgbClr r="0" g="0" b="0"/>
        </a:effectRef>
        <a:fontRef idx="minor"/>
      </dsp:style>
    </dsp:sp>
    <dsp:sp modelId="{706AC2DC-3539-474C-924D-68C52A7DD5C5}">
      <dsp:nvSpPr>
        <dsp:cNvPr id="0" name=""/>
        <dsp:cNvSpPr/>
      </dsp:nvSpPr>
      <dsp:spPr>
        <a:xfrm>
          <a:off x="231883" y="1130999"/>
          <a:ext cx="421606" cy="42160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3874C9F7-43FF-405C-9172-0098CABA7A15}">
      <dsp:nvSpPr>
        <dsp:cNvPr id="0" name=""/>
        <dsp:cNvSpPr/>
      </dsp:nvSpPr>
      <dsp:spPr>
        <a:xfrm>
          <a:off x="885373" y="958524"/>
          <a:ext cx="4883068" cy="766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127" tIns="81127" rIns="81127" bIns="81127" numCol="1" spcCol="1270" anchor="ctr" anchorCtr="0">
          <a:noAutofit/>
        </a:bodyPr>
        <a:lstStyle/>
        <a:p>
          <a:pPr marL="0" lvl="0" indent="0" algn="l" defTabSz="889000">
            <a:lnSpc>
              <a:spcPct val="100000"/>
            </a:lnSpc>
            <a:spcBef>
              <a:spcPct val="0"/>
            </a:spcBef>
            <a:spcAft>
              <a:spcPct val="35000"/>
            </a:spcAft>
            <a:buNone/>
          </a:pPr>
          <a:r>
            <a:rPr lang="nl-NL" sz="2000" kern="1200"/>
            <a:t>Welke competenties heb je ingezet als WMO consulent?</a:t>
          </a:r>
          <a:endParaRPr lang="en-US" sz="2000" kern="1200"/>
        </a:p>
      </dsp:txBody>
      <dsp:txXfrm>
        <a:off x="885373" y="958524"/>
        <a:ext cx="4883068" cy="766557"/>
      </dsp:txXfrm>
    </dsp:sp>
    <dsp:sp modelId="{C50D4A9F-5F74-4A86-A182-CCC348863CD0}">
      <dsp:nvSpPr>
        <dsp:cNvPr id="0" name=""/>
        <dsp:cNvSpPr/>
      </dsp:nvSpPr>
      <dsp:spPr>
        <a:xfrm>
          <a:off x="0" y="1916721"/>
          <a:ext cx="5768442" cy="766557"/>
        </a:xfrm>
        <a:prstGeom prst="roundRect">
          <a:avLst>
            <a:gd name="adj" fmla="val 10000"/>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dsp:style>
    </dsp:sp>
    <dsp:sp modelId="{015D54B9-04D7-411D-B9EB-029E1EF510C1}">
      <dsp:nvSpPr>
        <dsp:cNvPr id="0" name=""/>
        <dsp:cNvSpPr/>
      </dsp:nvSpPr>
      <dsp:spPr>
        <a:xfrm>
          <a:off x="231883" y="2089196"/>
          <a:ext cx="421606" cy="42160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A6D4FEDA-B8B7-46D9-A31A-E777C6C38BFB}">
      <dsp:nvSpPr>
        <dsp:cNvPr id="0" name=""/>
        <dsp:cNvSpPr/>
      </dsp:nvSpPr>
      <dsp:spPr>
        <a:xfrm>
          <a:off x="885373" y="1916721"/>
          <a:ext cx="4883068" cy="766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127" tIns="81127" rIns="81127" bIns="81127" numCol="1" spcCol="1270" anchor="ctr" anchorCtr="0">
          <a:noAutofit/>
        </a:bodyPr>
        <a:lstStyle/>
        <a:p>
          <a:pPr marL="0" lvl="0" indent="0" algn="l" defTabSz="889000">
            <a:lnSpc>
              <a:spcPct val="100000"/>
            </a:lnSpc>
            <a:spcBef>
              <a:spcPct val="0"/>
            </a:spcBef>
            <a:spcAft>
              <a:spcPct val="35000"/>
            </a:spcAft>
            <a:buNone/>
          </a:pPr>
          <a:r>
            <a:rPr lang="nl-NL" sz="2000" kern="1200"/>
            <a:t>Welke leefgebieden heb je gebruikt? </a:t>
          </a:r>
          <a:endParaRPr lang="en-US" sz="2000" kern="1200"/>
        </a:p>
      </dsp:txBody>
      <dsp:txXfrm>
        <a:off x="885373" y="1916721"/>
        <a:ext cx="4883068" cy="7665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F82309-8958-4549-8AAC-C84551CE5B21}" type="datetimeFigureOut">
              <a:rPr lang="nl-NL" smtClean="0"/>
              <a:t>5-11-2020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FC9206-A304-42A6-8DC7-CE8A67F1225F}" type="slidenum">
              <a:rPr lang="nl-NL" smtClean="0"/>
              <a:t>‹nr.›</a:t>
            </a:fld>
            <a:endParaRPr lang="nl-NL"/>
          </a:p>
        </p:txBody>
      </p:sp>
    </p:spTree>
    <p:extLst>
      <p:ext uri="{BB962C8B-B14F-4D97-AF65-F5344CB8AC3E}">
        <p14:creationId xmlns:p14="http://schemas.microsoft.com/office/powerpoint/2010/main" val="2593222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Je kunt hier verschillende werkvormen voor kiezen om dit te behandelen. Zoals petje op/ af. </a:t>
            </a:r>
          </a:p>
        </p:txBody>
      </p:sp>
      <p:sp>
        <p:nvSpPr>
          <p:cNvPr id="4" name="Tijdelijke aanduiding voor dianummer 3"/>
          <p:cNvSpPr>
            <a:spLocks noGrp="1"/>
          </p:cNvSpPr>
          <p:nvPr>
            <p:ph type="sldNum" sz="quarter" idx="5"/>
          </p:nvPr>
        </p:nvSpPr>
        <p:spPr/>
        <p:txBody>
          <a:bodyPr/>
          <a:lstStyle/>
          <a:p>
            <a:fld id="{89FC9206-A304-42A6-8DC7-CE8A67F1225F}" type="slidenum">
              <a:rPr lang="nl-NL" smtClean="0"/>
              <a:t>12</a:t>
            </a:fld>
            <a:endParaRPr lang="nl-NL"/>
          </a:p>
        </p:txBody>
      </p:sp>
    </p:spTree>
    <p:extLst>
      <p:ext uri="{BB962C8B-B14F-4D97-AF65-F5344CB8AC3E}">
        <p14:creationId xmlns:p14="http://schemas.microsoft.com/office/powerpoint/2010/main" val="1800588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a:t>Klik om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C4BA7677-0C9B-4BCB-AFDB-8A9EE7E0EFF0}" type="datetimeFigureOut">
              <a:rPr lang="nl-NL" smtClean="0"/>
              <a:t>5-11-2020</a:t>
            </a:fld>
            <a:endParaRPr lang="nl-NL"/>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nl-NL"/>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95D8D5E9-5E3E-4852-B43A-6C4DD2A9FD18}" type="slidenum">
              <a:rPr lang="nl-NL" smtClean="0"/>
              <a:t>‹nr.›</a:t>
            </a:fld>
            <a:endParaRPr lang="nl-NL"/>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11522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4BA7677-0C9B-4BCB-AFDB-8A9EE7E0EFF0}" type="datetimeFigureOut">
              <a:rPr lang="nl-NL" smtClean="0"/>
              <a:t>5-11-2020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5D8D5E9-5E3E-4852-B43A-6C4DD2A9FD18}" type="slidenum">
              <a:rPr lang="nl-NL" smtClean="0"/>
              <a:t>‹nr.›</a:t>
            </a:fld>
            <a:endParaRPr lang="nl-NL"/>
          </a:p>
        </p:txBody>
      </p:sp>
    </p:spTree>
    <p:extLst>
      <p:ext uri="{BB962C8B-B14F-4D97-AF65-F5344CB8AC3E}">
        <p14:creationId xmlns:p14="http://schemas.microsoft.com/office/powerpoint/2010/main" val="3500125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4BA7677-0C9B-4BCB-AFDB-8A9EE7E0EFF0}" type="datetimeFigureOut">
              <a:rPr lang="nl-NL" smtClean="0"/>
              <a:t>5-11-2020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5D8D5E9-5E3E-4852-B43A-6C4DD2A9FD18}" type="slidenum">
              <a:rPr lang="nl-NL" smtClean="0"/>
              <a:t>‹nr.›</a:t>
            </a:fld>
            <a:endParaRPr lang="nl-NL"/>
          </a:p>
        </p:txBody>
      </p:sp>
    </p:spTree>
    <p:extLst>
      <p:ext uri="{BB962C8B-B14F-4D97-AF65-F5344CB8AC3E}">
        <p14:creationId xmlns:p14="http://schemas.microsoft.com/office/powerpoint/2010/main" val="5845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4BA7677-0C9B-4BCB-AFDB-8A9EE7E0EFF0}" type="datetimeFigureOut">
              <a:rPr lang="nl-NL" smtClean="0"/>
              <a:t>5-11-2020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5D8D5E9-5E3E-4852-B43A-6C4DD2A9FD18}" type="slidenum">
              <a:rPr lang="nl-NL" smtClean="0"/>
              <a:t>‹nr.›</a:t>
            </a:fld>
            <a:endParaRPr lang="nl-NL"/>
          </a:p>
        </p:txBody>
      </p:sp>
    </p:spTree>
    <p:extLst>
      <p:ext uri="{BB962C8B-B14F-4D97-AF65-F5344CB8AC3E}">
        <p14:creationId xmlns:p14="http://schemas.microsoft.com/office/powerpoint/2010/main" val="3937710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a:t>Klik om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C4BA7677-0C9B-4BCB-AFDB-8A9EE7E0EFF0}" type="datetimeFigureOut">
              <a:rPr lang="nl-NL" smtClean="0"/>
              <a:t>5-11-2020</a:t>
            </a:fld>
            <a:endParaRPr lang="nl-NL"/>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nl-NL"/>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95D8D5E9-5E3E-4852-B43A-6C4DD2A9FD18}" type="slidenum">
              <a:rPr lang="nl-NL" smtClean="0"/>
              <a:t>‹nr.›</a:t>
            </a:fld>
            <a:endParaRPr lang="nl-NL"/>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63321300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C4BA7677-0C9B-4BCB-AFDB-8A9EE7E0EFF0}" type="datetimeFigureOut">
              <a:rPr lang="nl-NL" smtClean="0"/>
              <a:t>5-11-2020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5D8D5E9-5E3E-4852-B43A-6C4DD2A9FD18}" type="slidenum">
              <a:rPr lang="nl-NL" smtClean="0"/>
              <a:t>‹nr.›</a:t>
            </a:fld>
            <a:endParaRPr lang="nl-NL"/>
          </a:p>
        </p:txBody>
      </p:sp>
    </p:spTree>
    <p:extLst>
      <p:ext uri="{BB962C8B-B14F-4D97-AF65-F5344CB8AC3E}">
        <p14:creationId xmlns:p14="http://schemas.microsoft.com/office/powerpoint/2010/main" val="416112677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a:t>Klik om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257300" y="2909102"/>
            <a:ext cx="4800600" cy="299639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C4BA7677-0C9B-4BCB-AFDB-8A9EE7E0EFF0}" type="datetimeFigureOut">
              <a:rPr lang="nl-NL" smtClean="0"/>
              <a:t>5-11-2020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5D8D5E9-5E3E-4852-B43A-6C4DD2A9FD18}" type="slidenum">
              <a:rPr lang="nl-NL" smtClean="0"/>
              <a:t>‹nr.›</a:t>
            </a:fld>
            <a:endParaRPr lang="nl-NL"/>
          </a:p>
        </p:txBody>
      </p:sp>
    </p:spTree>
    <p:extLst>
      <p:ext uri="{BB962C8B-B14F-4D97-AF65-F5344CB8AC3E}">
        <p14:creationId xmlns:p14="http://schemas.microsoft.com/office/powerpoint/2010/main" val="47484450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C4BA7677-0C9B-4BCB-AFDB-8A9EE7E0EFF0}" type="datetimeFigureOut">
              <a:rPr lang="nl-NL" smtClean="0"/>
              <a:t>5-11-2020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95D8D5E9-5E3E-4852-B43A-6C4DD2A9FD18}" type="slidenum">
              <a:rPr lang="nl-NL" smtClean="0"/>
              <a:t>‹nr.›</a:t>
            </a:fld>
            <a:endParaRPr lang="nl-NL"/>
          </a:p>
        </p:txBody>
      </p:sp>
    </p:spTree>
    <p:extLst>
      <p:ext uri="{BB962C8B-B14F-4D97-AF65-F5344CB8AC3E}">
        <p14:creationId xmlns:p14="http://schemas.microsoft.com/office/powerpoint/2010/main" val="3464073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A7677-0C9B-4BCB-AFDB-8A9EE7E0EFF0}" type="datetimeFigureOut">
              <a:rPr lang="nl-NL" smtClean="0"/>
              <a:t>5-11-2020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95D8D5E9-5E3E-4852-B43A-6C4DD2A9FD18}" type="slidenum">
              <a:rPr lang="nl-NL" smtClean="0"/>
              <a:t>‹nr.›</a:t>
            </a:fld>
            <a:endParaRPr lang="nl-NL"/>
          </a:p>
        </p:txBody>
      </p:sp>
    </p:spTree>
    <p:extLst>
      <p:ext uri="{BB962C8B-B14F-4D97-AF65-F5344CB8AC3E}">
        <p14:creationId xmlns:p14="http://schemas.microsoft.com/office/powerpoint/2010/main" val="859471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a:t>Klik om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65051" y="6375679"/>
            <a:ext cx="1233355" cy="348462"/>
          </a:xfrm>
        </p:spPr>
        <p:txBody>
          <a:bodyPr/>
          <a:lstStyle/>
          <a:p>
            <a:fld id="{C4BA7677-0C9B-4BCB-AFDB-8A9EE7E0EFF0}" type="datetimeFigureOut">
              <a:rPr lang="nl-NL" smtClean="0"/>
              <a:t>5-11-2020</a:t>
            </a:fld>
            <a:endParaRPr lang="nl-NL"/>
          </a:p>
        </p:txBody>
      </p:sp>
      <p:sp>
        <p:nvSpPr>
          <p:cNvPr id="6" name="Footer Placeholder 5"/>
          <p:cNvSpPr>
            <a:spLocks noGrp="1"/>
          </p:cNvSpPr>
          <p:nvPr>
            <p:ph type="ftr" sz="quarter" idx="11"/>
          </p:nvPr>
        </p:nvSpPr>
        <p:spPr>
          <a:xfrm>
            <a:off x="2103620" y="6375679"/>
            <a:ext cx="3482179" cy="345796"/>
          </a:xfrm>
        </p:spPr>
        <p:txBody>
          <a:bodyPr/>
          <a:lstStyle/>
          <a:p>
            <a:endParaRPr lang="nl-NL"/>
          </a:p>
        </p:txBody>
      </p:sp>
      <p:sp>
        <p:nvSpPr>
          <p:cNvPr id="7" name="Slide Number Placeholder 6"/>
          <p:cNvSpPr>
            <a:spLocks noGrp="1"/>
          </p:cNvSpPr>
          <p:nvPr>
            <p:ph type="sldNum" sz="quarter" idx="12"/>
          </p:nvPr>
        </p:nvSpPr>
        <p:spPr>
          <a:xfrm>
            <a:off x="5691014" y="6375679"/>
            <a:ext cx="1232456" cy="345796"/>
          </a:xfrm>
        </p:spPr>
        <p:txBody>
          <a:bodyPr/>
          <a:lstStyle/>
          <a:p>
            <a:fld id="{95D8D5E9-5E3E-4852-B43A-6C4DD2A9FD18}" type="slidenum">
              <a:rPr lang="nl-NL" smtClean="0"/>
              <a:t>‹nr.›</a:t>
            </a:fld>
            <a:endParaRPr lang="nl-NL"/>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27054716"/>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a:t>Klik om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65950" y="6375679"/>
            <a:ext cx="1232456" cy="348462"/>
          </a:xfrm>
        </p:spPr>
        <p:txBody>
          <a:bodyPr/>
          <a:lstStyle/>
          <a:p>
            <a:fld id="{C4BA7677-0C9B-4BCB-AFDB-8A9EE7E0EFF0}" type="datetimeFigureOut">
              <a:rPr lang="nl-NL" smtClean="0"/>
              <a:t>5-11-2020</a:t>
            </a:fld>
            <a:endParaRPr lang="nl-NL"/>
          </a:p>
        </p:txBody>
      </p:sp>
      <p:sp>
        <p:nvSpPr>
          <p:cNvPr id="6" name="Footer Placeholder 5"/>
          <p:cNvSpPr>
            <a:spLocks noGrp="1"/>
          </p:cNvSpPr>
          <p:nvPr>
            <p:ph type="ftr" sz="quarter" idx="11"/>
          </p:nvPr>
        </p:nvSpPr>
        <p:spPr>
          <a:xfrm>
            <a:off x="2103621" y="6375679"/>
            <a:ext cx="3482178" cy="345796"/>
          </a:xfrm>
        </p:spPr>
        <p:txBody>
          <a:bodyPr/>
          <a:lstStyle/>
          <a:p>
            <a:endParaRPr lang="nl-NL"/>
          </a:p>
        </p:txBody>
      </p:sp>
      <p:sp>
        <p:nvSpPr>
          <p:cNvPr id="7" name="Slide Number Placeholder 6"/>
          <p:cNvSpPr>
            <a:spLocks noGrp="1"/>
          </p:cNvSpPr>
          <p:nvPr>
            <p:ph type="sldNum" sz="quarter" idx="12"/>
          </p:nvPr>
        </p:nvSpPr>
        <p:spPr>
          <a:xfrm>
            <a:off x="5687568" y="6375679"/>
            <a:ext cx="1234440" cy="345796"/>
          </a:xfrm>
        </p:spPr>
        <p:txBody>
          <a:bodyPr/>
          <a:lstStyle/>
          <a:p>
            <a:fld id="{95D8D5E9-5E3E-4852-B43A-6C4DD2A9FD18}" type="slidenum">
              <a:rPr lang="nl-NL" smtClean="0"/>
              <a:t>‹nr.›</a:t>
            </a:fld>
            <a:endParaRPr lang="nl-NL"/>
          </a:p>
        </p:txBody>
      </p:sp>
    </p:spTree>
    <p:extLst>
      <p:ext uri="{BB962C8B-B14F-4D97-AF65-F5344CB8AC3E}">
        <p14:creationId xmlns:p14="http://schemas.microsoft.com/office/powerpoint/2010/main" val="2325017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C4BA7677-0C9B-4BCB-AFDB-8A9EE7E0EFF0}" type="datetimeFigureOut">
              <a:rPr lang="nl-NL" smtClean="0"/>
              <a:t>5-11-2020</a:t>
            </a:fld>
            <a:endParaRPr lang="nl-NL"/>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nl-NL"/>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95D8D5E9-5E3E-4852-B43A-6C4DD2A9FD18}" type="slidenum">
              <a:rPr lang="nl-NL" smtClean="0"/>
              <a:t>‹nr.›</a:t>
            </a:fld>
            <a:endParaRPr lang="nl-NL"/>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00748327"/>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wetten.overheid.nl/BWBR0007920/2016-01-0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pixabay.com/en/question-mark-question-help-info-434152/" TargetMode="External"/><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8.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demonitor.kro-ncrv.nl/uitzendingen/kind-onder-bewind#dm-npo-player"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C1561F-5128-4F2E-84F7-A87D0BAC014B}"/>
              </a:ext>
            </a:extLst>
          </p:cNvPr>
          <p:cNvSpPr>
            <a:spLocks noGrp="1"/>
          </p:cNvSpPr>
          <p:nvPr>
            <p:ph type="ctrTitle"/>
          </p:nvPr>
        </p:nvSpPr>
        <p:spPr/>
        <p:txBody>
          <a:bodyPr/>
          <a:lstStyle/>
          <a:p>
            <a:br>
              <a:rPr lang="nl-NL" dirty="0"/>
            </a:br>
            <a:r>
              <a:rPr lang="nl-NL" dirty="0"/>
              <a:t>Cliënt en familie</a:t>
            </a:r>
          </a:p>
        </p:txBody>
      </p:sp>
      <p:sp>
        <p:nvSpPr>
          <p:cNvPr id="3" name="Ondertitel 2">
            <a:extLst>
              <a:ext uri="{FF2B5EF4-FFF2-40B4-BE49-F238E27FC236}">
                <a16:creationId xmlns:a16="http://schemas.microsoft.com/office/drawing/2014/main" id="{4CF251A1-63DE-4889-9D45-E081EEBF77E5}"/>
              </a:ext>
            </a:extLst>
          </p:cNvPr>
          <p:cNvSpPr>
            <a:spLocks noGrp="1"/>
          </p:cNvSpPr>
          <p:nvPr>
            <p:ph type="subTitle" idx="1"/>
          </p:nvPr>
        </p:nvSpPr>
        <p:spPr/>
        <p:txBody>
          <a:bodyPr/>
          <a:lstStyle/>
          <a:p>
            <a:r>
              <a:rPr lang="nl-NL" dirty="0"/>
              <a:t>Les 6 – Project ‘Verdieping in je eigen organisatie’</a:t>
            </a:r>
          </a:p>
        </p:txBody>
      </p:sp>
    </p:spTree>
    <p:extLst>
      <p:ext uri="{BB962C8B-B14F-4D97-AF65-F5344CB8AC3E}">
        <p14:creationId xmlns:p14="http://schemas.microsoft.com/office/powerpoint/2010/main" val="4106882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Freeform 6">
            <a:extLst>
              <a:ext uri="{FF2B5EF4-FFF2-40B4-BE49-F238E27FC236}">
                <a16:creationId xmlns:a16="http://schemas.microsoft.com/office/drawing/2014/main" id="{B217C2AD-51B4-40CE-A71F-F5D3F846D9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1028" name="Rectangle 72">
            <a:extLst>
              <a:ext uri="{FF2B5EF4-FFF2-40B4-BE49-F238E27FC236}">
                <a16:creationId xmlns:a16="http://schemas.microsoft.com/office/drawing/2014/main" id="{6F1BF92E-23CF-4BFE-9E1F-C359BACFA3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029" name="Rectangle 74">
            <a:extLst>
              <a:ext uri="{FF2B5EF4-FFF2-40B4-BE49-F238E27FC236}">
                <a16:creationId xmlns:a16="http://schemas.microsoft.com/office/drawing/2014/main" id="{DFEF8384-2545-4ACD-9071-49DD1CFC4E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31" name="Freeform 22">
            <a:extLst>
              <a:ext uri="{FF2B5EF4-FFF2-40B4-BE49-F238E27FC236}">
                <a16:creationId xmlns:a16="http://schemas.microsoft.com/office/drawing/2014/main" id="{F77DB8FA-61A7-4DE7-A777-6D258D1724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4695443" cy="6858000"/>
          </a:xfrm>
          <a:custGeom>
            <a:avLst/>
            <a:gdLst>
              <a:gd name="connsiteX0" fmla="*/ 0 w 4992864"/>
              <a:gd name="connsiteY0" fmla="*/ 0 h 6858000"/>
              <a:gd name="connsiteX1" fmla="*/ 4813476 w 4992864"/>
              <a:gd name="connsiteY1" fmla="*/ 0 h 6858000"/>
              <a:gd name="connsiteX2" fmla="*/ 4818239 w 4992864"/>
              <a:gd name="connsiteY2" fmla="*/ 66675 h 6858000"/>
              <a:gd name="connsiteX3" fmla="*/ 4826176 w 4992864"/>
              <a:gd name="connsiteY3" fmla="*/ 122237 h 6858000"/>
              <a:gd name="connsiteX4" fmla="*/ 4835701 w 4992864"/>
              <a:gd name="connsiteY4" fmla="*/ 174625 h 6858000"/>
              <a:gd name="connsiteX5" fmla="*/ 4851576 w 4992864"/>
              <a:gd name="connsiteY5" fmla="*/ 217487 h 6858000"/>
              <a:gd name="connsiteX6" fmla="*/ 4867451 w 4992864"/>
              <a:gd name="connsiteY6" fmla="*/ 260350 h 6858000"/>
              <a:gd name="connsiteX7" fmla="*/ 4886501 w 4992864"/>
              <a:gd name="connsiteY7" fmla="*/ 296862 h 6858000"/>
              <a:gd name="connsiteX8" fmla="*/ 4905551 w 4992864"/>
              <a:gd name="connsiteY8" fmla="*/ 334962 h 6858000"/>
              <a:gd name="connsiteX9" fmla="*/ 4923014 w 4992864"/>
              <a:gd name="connsiteY9" fmla="*/ 369887 h 6858000"/>
              <a:gd name="connsiteX10" fmla="*/ 4940476 w 4992864"/>
              <a:gd name="connsiteY10" fmla="*/ 409575 h 6858000"/>
              <a:gd name="connsiteX11" fmla="*/ 4956351 w 4992864"/>
              <a:gd name="connsiteY11" fmla="*/ 450850 h 6858000"/>
              <a:gd name="connsiteX12" fmla="*/ 4970639 w 4992864"/>
              <a:gd name="connsiteY12" fmla="*/ 496887 h 6858000"/>
              <a:gd name="connsiteX13" fmla="*/ 4981751 w 4992864"/>
              <a:gd name="connsiteY13" fmla="*/ 546100 h 6858000"/>
              <a:gd name="connsiteX14" fmla="*/ 4989689 w 4992864"/>
              <a:gd name="connsiteY14" fmla="*/ 606425 h 6858000"/>
              <a:gd name="connsiteX15" fmla="*/ 4992864 w 4992864"/>
              <a:gd name="connsiteY15" fmla="*/ 673100 h 6858000"/>
              <a:gd name="connsiteX16" fmla="*/ 4989689 w 4992864"/>
              <a:gd name="connsiteY16" fmla="*/ 744537 h 6858000"/>
              <a:gd name="connsiteX17" fmla="*/ 4981751 w 4992864"/>
              <a:gd name="connsiteY17" fmla="*/ 801687 h 6858000"/>
              <a:gd name="connsiteX18" fmla="*/ 4970639 w 4992864"/>
              <a:gd name="connsiteY18" fmla="*/ 854075 h 6858000"/>
              <a:gd name="connsiteX19" fmla="*/ 4956351 w 4992864"/>
              <a:gd name="connsiteY19" fmla="*/ 901700 h 6858000"/>
              <a:gd name="connsiteX20" fmla="*/ 4940476 w 4992864"/>
              <a:gd name="connsiteY20" fmla="*/ 942975 h 6858000"/>
              <a:gd name="connsiteX21" fmla="*/ 4921426 w 4992864"/>
              <a:gd name="connsiteY21" fmla="*/ 981075 h 6858000"/>
              <a:gd name="connsiteX22" fmla="*/ 4902376 w 4992864"/>
              <a:gd name="connsiteY22" fmla="*/ 1017587 h 6858000"/>
              <a:gd name="connsiteX23" fmla="*/ 4883326 w 4992864"/>
              <a:gd name="connsiteY23" fmla="*/ 1055687 h 6858000"/>
              <a:gd name="connsiteX24" fmla="*/ 4865864 w 4992864"/>
              <a:gd name="connsiteY24" fmla="*/ 1095375 h 6858000"/>
              <a:gd name="connsiteX25" fmla="*/ 4848401 w 4992864"/>
              <a:gd name="connsiteY25" fmla="*/ 1136650 h 6858000"/>
              <a:gd name="connsiteX26" fmla="*/ 4834114 w 4992864"/>
              <a:gd name="connsiteY26" fmla="*/ 1182687 h 6858000"/>
              <a:gd name="connsiteX27" fmla="*/ 4824589 w 4992864"/>
              <a:gd name="connsiteY27" fmla="*/ 1235075 h 6858000"/>
              <a:gd name="connsiteX28" fmla="*/ 4815064 w 4992864"/>
              <a:gd name="connsiteY28" fmla="*/ 1295400 h 6858000"/>
              <a:gd name="connsiteX29" fmla="*/ 4813476 w 4992864"/>
              <a:gd name="connsiteY29" fmla="*/ 1363662 h 6858000"/>
              <a:gd name="connsiteX30" fmla="*/ 4815064 w 4992864"/>
              <a:gd name="connsiteY30" fmla="*/ 1431925 h 6858000"/>
              <a:gd name="connsiteX31" fmla="*/ 4824589 w 4992864"/>
              <a:gd name="connsiteY31" fmla="*/ 1492250 h 6858000"/>
              <a:gd name="connsiteX32" fmla="*/ 4834114 w 4992864"/>
              <a:gd name="connsiteY32" fmla="*/ 1544637 h 6858000"/>
              <a:gd name="connsiteX33" fmla="*/ 4848401 w 4992864"/>
              <a:gd name="connsiteY33" fmla="*/ 1589087 h 6858000"/>
              <a:gd name="connsiteX34" fmla="*/ 4865864 w 4992864"/>
              <a:gd name="connsiteY34" fmla="*/ 1631950 h 6858000"/>
              <a:gd name="connsiteX35" fmla="*/ 4883326 w 4992864"/>
              <a:gd name="connsiteY35" fmla="*/ 1671637 h 6858000"/>
              <a:gd name="connsiteX36" fmla="*/ 4902376 w 4992864"/>
              <a:gd name="connsiteY36" fmla="*/ 1708150 h 6858000"/>
              <a:gd name="connsiteX37" fmla="*/ 4921426 w 4992864"/>
              <a:gd name="connsiteY37" fmla="*/ 1743075 h 6858000"/>
              <a:gd name="connsiteX38" fmla="*/ 4940476 w 4992864"/>
              <a:gd name="connsiteY38" fmla="*/ 1782762 h 6858000"/>
              <a:gd name="connsiteX39" fmla="*/ 4956351 w 4992864"/>
              <a:gd name="connsiteY39" fmla="*/ 1824037 h 6858000"/>
              <a:gd name="connsiteX40" fmla="*/ 4970639 w 4992864"/>
              <a:gd name="connsiteY40" fmla="*/ 1870075 h 6858000"/>
              <a:gd name="connsiteX41" fmla="*/ 4981751 w 4992864"/>
              <a:gd name="connsiteY41" fmla="*/ 1922462 h 6858000"/>
              <a:gd name="connsiteX42" fmla="*/ 4989689 w 4992864"/>
              <a:gd name="connsiteY42" fmla="*/ 1982787 h 6858000"/>
              <a:gd name="connsiteX43" fmla="*/ 4992864 w 4992864"/>
              <a:gd name="connsiteY43" fmla="*/ 2051050 h 6858000"/>
              <a:gd name="connsiteX44" fmla="*/ 4989689 w 4992864"/>
              <a:gd name="connsiteY44" fmla="*/ 2119312 h 6858000"/>
              <a:gd name="connsiteX45" fmla="*/ 4981751 w 4992864"/>
              <a:gd name="connsiteY45" fmla="*/ 2179637 h 6858000"/>
              <a:gd name="connsiteX46" fmla="*/ 4970639 w 4992864"/>
              <a:gd name="connsiteY46" fmla="*/ 2232025 h 6858000"/>
              <a:gd name="connsiteX47" fmla="*/ 4956351 w 4992864"/>
              <a:gd name="connsiteY47" fmla="*/ 2278062 h 6858000"/>
              <a:gd name="connsiteX48" fmla="*/ 4940476 w 4992864"/>
              <a:gd name="connsiteY48" fmla="*/ 2319337 h 6858000"/>
              <a:gd name="connsiteX49" fmla="*/ 4921426 w 4992864"/>
              <a:gd name="connsiteY49" fmla="*/ 2359025 h 6858000"/>
              <a:gd name="connsiteX50" fmla="*/ 4902376 w 4992864"/>
              <a:gd name="connsiteY50" fmla="*/ 2395537 h 6858000"/>
              <a:gd name="connsiteX51" fmla="*/ 4883326 w 4992864"/>
              <a:gd name="connsiteY51" fmla="*/ 2433637 h 6858000"/>
              <a:gd name="connsiteX52" fmla="*/ 4865864 w 4992864"/>
              <a:gd name="connsiteY52" fmla="*/ 2471737 h 6858000"/>
              <a:gd name="connsiteX53" fmla="*/ 4848401 w 4992864"/>
              <a:gd name="connsiteY53" fmla="*/ 2513012 h 6858000"/>
              <a:gd name="connsiteX54" fmla="*/ 4834114 w 4992864"/>
              <a:gd name="connsiteY54" fmla="*/ 2560637 h 6858000"/>
              <a:gd name="connsiteX55" fmla="*/ 4824589 w 4992864"/>
              <a:gd name="connsiteY55" fmla="*/ 2613025 h 6858000"/>
              <a:gd name="connsiteX56" fmla="*/ 4815064 w 4992864"/>
              <a:gd name="connsiteY56" fmla="*/ 2671762 h 6858000"/>
              <a:gd name="connsiteX57" fmla="*/ 4813476 w 4992864"/>
              <a:gd name="connsiteY57" fmla="*/ 2741612 h 6858000"/>
              <a:gd name="connsiteX58" fmla="*/ 4815064 w 4992864"/>
              <a:gd name="connsiteY58" fmla="*/ 2809875 h 6858000"/>
              <a:gd name="connsiteX59" fmla="*/ 4824589 w 4992864"/>
              <a:gd name="connsiteY59" fmla="*/ 2868612 h 6858000"/>
              <a:gd name="connsiteX60" fmla="*/ 4834114 w 4992864"/>
              <a:gd name="connsiteY60" fmla="*/ 2922587 h 6858000"/>
              <a:gd name="connsiteX61" fmla="*/ 4848401 w 4992864"/>
              <a:gd name="connsiteY61" fmla="*/ 2967037 h 6858000"/>
              <a:gd name="connsiteX62" fmla="*/ 4865864 w 4992864"/>
              <a:gd name="connsiteY62" fmla="*/ 3009900 h 6858000"/>
              <a:gd name="connsiteX63" fmla="*/ 4883326 w 4992864"/>
              <a:gd name="connsiteY63" fmla="*/ 3046412 h 6858000"/>
              <a:gd name="connsiteX64" fmla="*/ 4902376 w 4992864"/>
              <a:gd name="connsiteY64" fmla="*/ 3084512 h 6858000"/>
              <a:gd name="connsiteX65" fmla="*/ 4921426 w 4992864"/>
              <a:gd name="connsiteY65" fmla="*/ 3121025 h 6858000"/>
              <a:gd name="connsiteX66" fmla="*/ 4940476 w 4992864"/>
              <a:gd name="connsiteY66" fmla="*/ 3160712 h 6858000"/>
              <a:gd name="connsiteX67" fmla="*/ 4956351 w 4992864"/>
              <a:gd name="connsiteY67" fmla="*/ 3201987 h 6858000"/>
              <a:gd name="connsiteX68" fmla="*/ 4970639 w 4992864"/>
              <a:gd name="connsiteY68" fmla="*/ 3248025 h 6858000"/>
              <a:gd name="connsiteX69" fmla="*/ 4981751 w 4992864"/>
              <a:gd name="connsiteY69" fmla="*/ 3300412 h 6858000"/>
              <a:gd name="connsiteX70" fmla="*/ 4989689 w 4992864"/>
              <a:gd name="connsiteY70" fmla="*/ 3360737 h 6858000"/>
              <a:gd name="connsiteX71" fmla="*/ 4992864 w 4992864"/>
              <a:gd name="connsiteY71" fmla="*/ 3427412 h 6858000"/>
              <a:gd name="connsiteX72" fmla="*/ 4989689 w 4992864"/>
              <a:gd name="connsiteY72" fmla="*/ 3497262 h 6858000"/>
              <a:gd name="connsiteX73" fmla="*/ 4981751 w 4992864"/>
              <a:gd name="connsiteY73" fmla="*/ 3557587 h 6858000"/>
              <a:gd name="connsiteX74" fmla="*/ 4970639 w 4992864"/>
              <a:gd name="connsiteY74" fmla="*/ 3609975 h 6858000"/>
              <a:gd name="connsiteX75" fmla="*/ 4956351 w 4992864"/>
              <a:gd name="connsiteY75" fmla="*/ 3656012 h 6858000"/>
              <a:gd name="connsiteX76" fmla="*/ 4940476 w 4992864"/>
              <a:gd name="connsiteY76" fmla="*/ 3697287 h 6858000"/>
              <a:gd name="connsiteX77" fmla="*/ 4921426 w 4992864"/>
              <a:gd name="connsiteY77" fmla="*/ 3736975 h 6858000"/>
              <a:gd name="connsiteX78" fmla="*/ 4883326 w 4992864"/>
              <a:gd name="connsiteY78" fmla="*/ 3811587 h 6858000"/>
              <a:gd name="connsiteX79" fmla="*/ 4865864 w 4992864"/>
              <a:gd name="connsiteY79" fmla="*/ 3848100 h 6858000"/>
              <a:gd name="connsiteX80" fmla="*/ 4848401 w 4992864"/>
              <a:gd name="connsiteY80" fmla="*/ 3890962 h 6858000"/>
              <a:gd name="connsiteX81" fmla="*/ 4834114 w 4992864"/>
              <a:gd name="connsiteY81" fmla="*/ 3935412 h 6858000"/>
              <a:gd name="connsiteX82" fmla="*/ 4824589 w 4992864"/>
              <a:gd name="connsiteY82" fmla="*/ 3987800 h 6858000"/>
              <a:gd name="connsiteX83" fmla="*/ 4815064 w 4992864"/>
              <a:gd name="connsiteY83" fmla="*/ 4048125 h 6858000"/>
              <a:gd name="connsiteX84" fmla="*/ 4813476 w 4992864"/>
              <a:gd name="connsiteY84" fmla="*/ 4116387 h 6858000"/>
              <a:gd name="connsiteX85" fmla="*/ 4815064 w 4992864"/>
              <a:gd name="connsiteY85" fmla="*/ 4186237 h 6858000"/>
              <a:gd name="connsiteX86" fmla="*/ 4824589 w 4992864"/>
              <a:gd name="connsiteY86" fmla="*/ 4244975 h 6858000"/>
              <a:gd name="connsiteX87" fmla="*/ 4834114 w 4992864"/>
              <a:gd name="connsiteY87" fmla="*/ 4297362 h 6858000"/>
              <a:gd name="connsiteX88" fmla="*/ 4848401 w 4992864"/>
              <a:gd name="connsiteY88" fmla="*/ 4343400 h 6858000"/>
              <a:gd name="connsiteX89" fmla="*/ 4865864 w 4992864"/>
              <a:gd name="connsiteY89" fmla="*/ 4386262 h 6858000"/>
              <a:gd name="connsiteX90" fmla="*/ 4883326 w 4992864"/>
              <a:gd name="connsiteY90" fmla="*/ 4424362 h 6858000"/>
              <a:gd name="connsiteX91" fmla="*/ 4921426 w 4992864"/>
              <a:gd name="connsiteY91" fmla="*/ 4498975 h 6858000"/>
              <a:gd name="connsiteX92" fmla="*/ 4940476 w 4992864"/>
              <a:gd name="connsiteY92" fmla="*/ 4537075 h 6858000"/>
              <a:gd name="connsiteX93" fmla="*/ 4956351 w 4992864"/>
              <a:gd name="connsiteY93" fmla="*/ 4579937 h 6858000"/>
              <a:gd name="connsiteX94" fmla="*/ 4970639 w 4992864"/>
              <a:gd name="connsiteY94" fmla="*/ 4625975 h 6858000"/>
              <a:gd name="connsiteX95" fmla="*/ 4981751 w 4992864"/>
              <a:gd name="connsiteY95" fmla="*/ 4678362 h 6858000"/>
              <a:gd name="connsiteX96" fmla="*/ 4989689 w 4992864"/>
              <a:gd name="connsiteY96" fmla="*/ 4738687 h 6858000"/>
              <a:gd name="connsiteX97" fmla="*/ 4992864 w 4992864"/>
              <a:gd name="connsiteY97" fmla="*/ 4806950 h 6858000"/>
              <a:gd name="connsiteX98" fmla="*/ 4989689 w 4992864"/>
              <a:gd name="connsiteY98" fmla="*/ 4875212 h 6858000"/>
              <a:gd name="connsiteX99" fmla="*/ 4981751 w 4992864"/>
              <a:gd name="connsiteY99" fmla="*/ 4935537 h 6858000"/>
              <a:gd name="connsiteX100" fmla="*/ 4970639 w 4992864"/>
              <a:gd name="connsiteY100" fmla="*/ 4987925 h 6858000"/>
              <a:gd name="connsiteX101" fmla="*/ 4956351 w 4992864"/>
              <a:gd name="connsiteY101" fmla="*/ 5033962 h 6858000"/>
              <a:gd name="connsiteX102" fmla="*/ 4940476 w 4992864"/>
              <a:gd name="connsiteY102" fmla="*/ 5075237 h 6858000"/>
              <a:gd name="connsiteX103" fmla="*/ 4921426 w 4992864"/>
              <a:gd name="connsiteY103" fmla="*/ 5114925 h 6858000"/>
              <a:gd name="connsiteX104" fmla="*/ 4902376 w 4992864"/>
              <a:gd name="connsiteY104" fmla="*/ 5149850 h 6858000"/>
              <a:gd name="connsiteX105" fmla="*/ 4883326 w 4992864"/>
              <a:gd name="connsiteY105" fmla="*/ 5186362 h 6858000"/>
              <a:gd name="connsiteX106" fmla="*/ 4865864 w 4992864"/>
              <a:gd name="connsiteY106" fmla="*/ 5226050 h 6858000"/>
              <a:gd name="connsiteX107" fmla="*/ 4848401 w 4992864"/>
              <a:gd name="connsiteY107" fmla="*/ 5268912 h 6858000"/>
              <a:gd name="connsiteX108" fmla="*/ 4834114 w 4992864"/>
              <a:gd name="connsiteY108" fmla="*/ 5313362 h 6858000"/>
              <a:gd name="connsiteX109" fmla="*/ 4824589 w 4992864"/>
              <a:gd name="connsiteY109" fmla="*/ 5365750 h 6858000"/>
              <a:gd name="connsiteX110" fmla="*/ 4815064 w 4992864"/>
              <a:gd name="connsiteY110" fmla="*/ 5426075 h 6858000"/>
              <a:gd name="connsiteX111" fmla="*/ 4813476 w 4992864"/>
              <a:gd name="connsiteY111" fmla="*/ 5494337 h 6858000"/>
              <a:gd name="connsiteX112" fmla="*/ 4815064 w 4992864"/>
              <a:gd name="connsiteY112" fmla="*/ 5562600 h 6858000"/>
              <a:gd name="connsiteX113" fmla="*/ 4824589 w 4992864"/>
              <a:gd name="connsiteY113" fmla="*/ 5622925 h 6858000"/>
              <a:gd name="connsiteX114" fmla="*/ 4834114 w 4992864"/>
              <a:gd name="connsiteY114" fmla="*/ 5675312 h 6858000"/>
              <a:gd name="connsiteX115" fmla="*/ 4848401 w 4992864"/>
              <a:gd name="connsiteY115" fmla="*/ 5721350 h 6858000"/>
              <a:gd name="connsiteX116" fmla="*/ 4865864 w 4992864"/>
              <a:gd name="connsiteY116" fmla="*/ 5762625 h 6858000"/>
              <a:gd name="connsiteX117" fmla="*/ 4883326 w 4992864"/>
              <a:gd name="connsiteY117" fmla="*/ 5802312 h 6858000"/>
              <a:gd name="connsiteX118" fmla="*/ 4902376 w 4992864"/>
              <a:gd name="connsiteY118" fmla="*/ 5840412 h 6858000"/>
              <a:gd name="connsiteX119" fmla="*/ 4921426 w 4992864"/>
              <a:gd name="connsiteY119" fmla="*/ 5876925 h 6858000"/>
              <a:gd name="connsiteX120" fmla="*/ 4940476 w 4992864"/>
              <a:gd name="connsiteY120" fmla="*/ 5915025 h 6858000"/>
              <a:gd name="connsiteX121" fmla="*/ 4956351 w 4992864"/>
              <a:gd name="connsiteY121" fmla="*/ 5956300 h 6858000"/>
              <a:gd name="connsiteX122" fmla="*/ 4970639 w 4992864"/>
              <a:gd name="connsiteY122" fmla="*/ 6003925 h 6858000"/>
              <a:gd name="connsiteX123" fmla="*/ 4981751 w 4992864"/>
              <a:gd name="connsiteY123" fmla="*/ 6056312 h 6858000"/>
              <a:gd name="connsiteX124" fmla="*/ 4989689 w 4992864"/>
              <a:gd name="connsiteY124" fmla="*/ 6113462 h 6858000"/>
              <a:gd name="connsiteX125" fmla="*/ 4992864 w 4992864"/>
              <a:gd name="connsiteY125" fmla="*/ 6183312 h 6858000"/>
              <a:gd name="connsiteX126" fmla="*/ 4989689 w 4992864"/>
              <a:gd name="connsiteY126" fmla="*/ 6251575 h 6858000"/>
              <a:gd name="connsiteX127" fmla="*/ 4981751 w 4992864"/>
              <a:gd name="connsiteY127" fmla="*/ 6311900 h 6858000"/>
              <a:gd name="connsiteX128" fmla="*/ 4970639 w 4992864"/>
              <a:gd name="connsiteY128" fmla="*/ 6361112 h 6858000"/>
              <a:gd name="connsiteX129" fmla="*/ 4956351 w 4992864"/>
              <a:gd name="connsiteY129" fmla="*/ 6407150 h 6858000"/>
              <a:gd name="connsiteX130" fmla="*/ 4940476 w 4992864"/>
              <a:gd name="connsiteY130" fmla="*/ 6448425 h 6858000"/>
              <a:gd name="connsiteX131" fmla="*/ 4923014 w 4992864"/>
              <a:gd name="connsiteY131" fmla="*/ 6488112 h 6858000"/>
              <a:gd name="connsiteX132" fmla="*/ 4905551 w 4992864"/>
              <a:gd name="connsiteY132" fmla="*/ 6523037 h 6858000"/>
              <a:gd name="connsiteX133" fmla="*/ 4886501 w 4992864"/>
              <a:gd name="connsiteY133" fmla="*/ 6561137 h 6858000"/>
              <a:gd name="connsiteX134" fmla="*/ 4867451 w 4992864"/>
              <a:gd name="connsiteY134" fmla="*/ 6597650 h 6858000"/>
              <a:gd name="connsiteX135" fmla="*/ 4851576 w 4992864"/>
              <a:gd name="connsiteY135" fmla="*/ 6640512 h 6858000"/>
              <a:gd name="connsiteX136" fmla="*/ 4835701 w 4992864"/>
              <a:gd name="connsiteY136" fmla="*/ 6683375 h 6858000"/>
              <a:gd name="connsiteX137" fmla="*/ 4826176 w 4992864"/>
              <a:gd name="connsiteY137" fmla="*/ 6735762 h 6858000"/>
              <a:gd name="connsiteX138" fmla="*/ 4818239 w 4992864"/>
              <a:gd name="connsiteY138" fmla="*/ 6791325 h 6858000"/>
              <a:gd name="connsiteX139" fmla="*/ 4813476 w 4992864"/>
              <a:gd name="connsiteY139" fmla="*/ 6858000 h 6858000"/>
              <a:gd name="connsiteX140" fmla="*/ 0 w 499286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992864" h="6858000">
                <a:moveTo>
                  <a:pt x="0" y="0"/>
                </a:moveTo>
                <a:lnTo>
                  <a:pt x="4813476" y="0"/>
                </a:lnTo>
                <a:lnTo>
                  <a:pt x="4818239" y="66675"/>
                </a:lnTo>
                <a:lnTo>
                  <a:pt x="4826176" y="122237"/>
                </a:lnTo>
                <a:lnTo>
                  <a:pt x="4835701" y="174625"/>
                </a:lnTo>
                <a:lnTo>
                  <a:pt x="4851576" y="217487"/>
                </a:lnTo>
                <a:lnTo>
                  <a:pt x="4867451" y="260350"/>
                </a:lnTo>
                <a:lnTo>
                  <a:pt x="4886501" y="296862"/>
                </a:lnTo>
                <a:lnTo>
                  <a:pt x="4905551" y="334962"/>
                </a:lnTo>
                <a:lnTo>
                  <a:pt x="4923014" y="369887"/>
                </a:lnTo>
                <a:lnTo>
                  <a:pt x="4940476" y="409575"/>
                </a:lnTo>
                <a:lnTo>
                  <a:pt x="4956351" y="450850"/>
                </a:lnTo>
                <a:lnTo>
                  <a:pt x="4970639" y="496887"/>
                </a:lnTo>
                <a:lnTo>
                  <a:pt x="4981751" y="546100"/>
                </a:lnTo>
                <a:lnTo>
                  <a:pt x="4989689" y="606425"/>
                </a:lnTo>
                <a:lnTo>
                  <a:pt x="4992864" y="673100"/>
                </a:lnTo>
                <a:lnTo>
                  <a:pt x="4989689" y="744537"/>
                </a:lnTo>
                <a:lnTo>
                  <a:pt x="4981751" y="801687"/>
                </a:lnTo>
                <a:lnTo>
                  <a:pt x="4970639" y="854075"/>
                </a:lnTo>
                <a:lnTo>
                  <a:pt x="4956351" y="901700"/>
                </a:lnTo>
                <a:lnTo>
                  <a:pt x="4940476" y="942975"/>
                </a:lnTo>
                <a:lnTo>
                  <a:pt x="4921426" y="981075"/>
                </a:lnTo>
                <a:lnTo>
                  <a:pt x="4902376" y="1017587"/>
                </a:lnTo>
                <a:lnTo>
                  <a:pt x="4883326" y="1055687"/>
                </a:lnTo>
                <a:lnTo>
                  <a:pt x="4865864" y="1095375"/>
                </a:lnTo>
                <a:lnTo>
                  <a:pt x="4848401" y="1136650"/>
                </a:lnTo>
                <a:lnTo>
                  <a:pt x="4834114" y="1182687"/>
                </a:lnTo>
                <a:lnTo>
                  <a:pt x="4824589" y="1235075"/>
                </a:lnTo>
                <a:lnTo>
                  <a:pt x="4815064" y="1295400"/>
                </a:lnTo>
                <a:lnTo>
                  <a:pt x="4813476" y="1363662"/>
                </a:lnTo>
                <a:lnTo>
                  <a:pt x="4815064" y="1431925"/>
                </a:lnTo>
                <a:lnTo>
                  <a:pt x="4824589" y="1492250"/>
                </a:lnTo>
                <a:lnTo>
                  <a:pt x="4834114" y="1544637"/>
                </a:lnTo>
                <a:lnTo>
                  <a:pt x="4848401" y="1589087"/>
                </a:lnTo>
                <a:lnTo>
                  <a:pt x="4865864" y="1631950"/>
                </a:lnTo>
                <a:lnTo>
                  <a:pt x="4883326" y="1671637"/>
                </a:lnTo>
                <a:lnTo>
                  <a:pt x="4902376" y="1708150"/>
                </a:lnTo>
                <a:lnTo>
                  <a:pt x="4921426" y="1743075"/>
                </a:lnTo>
                <a:lnTo>
                  <a:pt x="4940476" y="1782762"/>
                </a:lnTo>
                <a:lnTo>
                  <a:pt x="4956351" y="1824037"/>
                </a:lnTo>
                <a:lnTo>
                  <a:pt x="4970639" y="1870075"/>
                </a:lnTo>
                <a:lnTo>
                  <a:pt x="4981751" y="1922462"/>
                </a:lnTo>
                <a:lnTo>
                  <a:pt x="4989689" y="1982787"/>
                </a:lnTo>
                <a:lnTo>
                  <a:pt x="4992864" y="2051050"/>
                </a:lnTo>
                <a:lnTo>
                  <a:pt x="4989689" y="2119312"/>
                </a:lnTo>
                <a:lnTo>
                  <a:pt x="4981751" y="2179637"/>
                </a:lnTo>
                <a:lnTo>
                  <a:pt x="4970639" y="2232025"/>
                </a:lnTo>
                <a:lnTo>
                  <a:pt x="4956351" y="2278062"/>
                </a:lnTo>
                <a:lnTo>
                  <a:pt x="4940476" y="2319337"/>
                </a:lnTo>
                <a:lnTo>
                  <a:pt x="4921426" y="2359025"/>
                </a:lnTo>
                <a:lnTo>
                  <a:pt x="4902376" y="2395537"/>
                </a:lnTo>
                <a:lnTo>
                  <a:pt x="4883326" y="2433637"/>
                </a:lnTo>
                <a:lnTo>
                  <a:pt x="4865864" y="2471737"/>
                </a:lnTo>
                <a:lnTo>
                  <a:pt x="4848401" y="2513012"/>
                </a:lnTo>
                <a:lnTo>
                  <a:pt x="4834114" y="2560637"/>
                </a:lnTo>
                <a:lnTo>
                  <a:pt x="4824589" y="2613025"/>
                </a:lnTo>
                <a:lnTo>
                  <a:pt x="4815064" y="2671762"/>
                </a:lnTo>
                <a:lnTo>
                  <a:pt x="4813476" y="2741612"/>
                </a:lnTo>
                <a:lnTo>
                  <a:pt x="4815064" y="2809875"/>
                </a:lnTo>
                <a:lnTo>
                  <a:pt x="4824589" y="2868612"/>
                </a:lnTo>
                <a:lnTo>
                  <a:pt x="4834114" y="2922587"/>
                </a:lnTo>
                <a:lnTo>
                  <a:pt x="4848401" y="2967037"/>
                </a:lnTo>
                <a:lnTo>
                  <a:pt x="4865864" y="3009900"/>
                </a:lnTo>
                <a:lnTo>
                  <a:pt x="4883326" y="3046412"/>
                </a:lnTo>
                <a:lnTo>
                  <a:pt x="4902376" y="3084512"/>
                </a:lnTo>
                <a:lnTo>
                  <a:pt x="4921426" y="3121025"/>
                </a:lnTo>
                <a:lnTo>
                  <a:pt x="4940476" y="3160712"/>
                </a:lnTo>
                <a:lnTo>
                  <a:pt x="4956351" y="3201987"/>
                </a:lnTo>
                <a:lnTo>
                  <a:pt x="4970639" y="3248025"/>
                </a:lnTo>
                <a:lnTo>
                  <a:pt x="4981751" y="3300412"/>
                </a:lnTo>
                <a:lnTo>
                  <a:pt x="4989689" y="3360737"/>
                </a:lnTo>
                <a:lnTo>
                  <a:pt x="4992864" y="3427412"/>
                </a:lnTo>
                <a:lnTo>
                  <a:pt x="4989689" y="3497262"/>
                </a:lnTo>
                <a:lnTo>
                  <a:pt x="4981751" y="3557587"/>
                </a:lnTo>
                <a:lnTo>
                  <a:pt x="4970639" y="3609975"/>
                </a:lnTo>
                <a:lnTo>
                  <a:pt x="4956351" y="3656012"/>
                </a:lnTo>
                <a:lnTo>
                  <a:pt x="4940476" y="3697287"/>
                </a:lnTo>
                <a:lnTo>
                  <a:pt x="4921426" y="3736975"/>
                </a:lnTo>
                <a:lnTo>
                  <a:pt x="4883326" y="3811587"/>
                </a:lnTo>
                <a:lnTo>
                  <a:pt x="4865864" y="3848100"/>
                </a:lnTo>
                <a:lnTo>
                  <a:pt x="4848401" y="3890962"/>
                </a:lnTo>
                <a:lnTo>
                  <a:pt x="4834114" y="3935412"/>
                </a:lnTo>
                <a:lnTo>
                  <a:pt x="4824589" y="3987800"/>
                </a:lnTo>
                <a:lnTo>
                  <a:pt x="4815064" y="4048125"/>
                </a:lnTo>
                <a:lnTo>
                  <a:pt x="4813476" y="4116387"/>
                </a:lnTo>
                <a:lnTo>
                  <a:pt x="4815064" y="4186237"/>
                </a:lnTo>
                <a:lnTo>
                  <a:pt x="4824589" y="4244975"/>
                </a:lnTo>
                <a:lnTo>
                  <a:pt x="4834114" y="4297362"/>
                </a:lnTo>
                <a:lnTo>
                  <a:pt x="4848401" y="4343400"/>
                </a:lnTo>
                <a:lnTo>
                  <a:pt x="4865864" y="4386262"/>
                </a:lnTo>
                <a:lnTo>
                  <a:pt x="4883326" y="4424362"/>
                </a:lnTo>
                <a:lnTo>
                  <a:pt x="4921426" y="4498975"/>
                </a:lnTo>
                <a:lnTo>
                  <a:pt x="4940476" y="4537075"/>
                </a:lnTo>
                <a:lnTo>
                  <a:pt x="4956351" y="4579937"/>
                </a:lnTo>
                <a:lnTo>
                  <a:pt x="4970639" y="4625975"/>
                </a:lnTo>
                <a:lnTo>
                  <a:pt x="4981751" y="4678362"/>
                </a:lnTo>
                <a:lnTo>
                  <a:pt x="4989689" y="4738687"/>
                </a:lnTo>
                <a:lnTo>
                  <a:pt x="4992864" y="4806950"/>
                </a:lnTo>
                <a:lnTo>
                  <a:pt x="4989689" y="4875212"/>
                </a:lnTo>
                <a:lnTo>
                  <a:pt x="4981751" y="4935537"/>
                </a:lnTo>
                <a:lnTo>
                  <a:pt x="4970639" y="4987925"/>
                </a:lnTo>
                <a:lnTo>
                  <a:pt x="4956351" y="5033962"/>
                </a:lnTo>
                <a:lnTo>
                  <a:pt x="4940476" y="5075237"/>
                </a:lnTo>
                <a:lnTo>
                  <a:pt x="4921426" y="5114925"/>
                </a:lnTo>
                <a:lnTo>
                  <a:pt x="4902376" y="5149850"/>
                </a:lnTo>
                <a:lnTo>
                  <a:pt x="4883326" y="5186362"/>
                </a:lnTo>
                <a:lnTo>
                  <a:pt x="4865864" y="5226050"/>
                </a:lnTo>
                <a:lnTo>
                  <a:pt x="4848401" y="5268912"/>
                </a:lnTo>
                <a:lnTo>
                  <a:pt x="4834114" y="5313362"/>
                </a:lnTo>
                <a:lnTo>
                  <a:pt x="4824589" y="5365750"/>
                </a:lnTo>
                <a:lnTo>
                  <a:pt x="4815064" y="5426075"/>
                </a:lnTo>
                <a:lnTo>
                  <a:pt x="4813476" y="5494337"/>
                </a:lnTo>
                <a:lnTo>
                  <a:pt x="4815064" y="5562600"/>
                </a:lnTo>
                <a:lnTo>
                  <a:pt x="4824589" y="5622925"/>
                </a:lnTo>
                <a:lnTo>
                  <a:pt x="4834114" y="5675312"/>
                </a:lnTo>
                <a:lnTo>
                  <a:pt x="4848401" y="5721350"/>
                </a:lnTo>
                <a:lnTo>
                  <a:pt x="4865864" y="5762625"/>
                </a:lnTo>
                <a:lnTo>
                  <a:pt x="4883326" y="5802312"/>
                </a:lnTo>
                <a:lnTo>
                  <a:pt x="4902376" y="5840412"/>
                </a:lnTo>
                <a:lnTo>
                  <a:pt x="4921426" y="5876925"/>
                </a:lnTo>
                <a:lnTo>
                  <a:pt x="4940476" y="5915025"/>
                </a:lnTo>
                <a:lnTo>
                  <a:pt x="4956351" y="5956300"/>
                </a:lnTo>
                <a:lnTo>
                  <a:pt x="4970639" y="6003925"/>
                </a:lnTo>
                <a:lnTo>
                  <a:pt x="4981751" y="6056312"/>
                </a:lnTo>
                <a:lnTo>
                  <a:pt x="4989689" y="6113462"/>
                </a:lnTo>
                <a:lnTo>
                  <a:pt x="4992864" y="6183312"/>
                </a:lnTo>
                <a:lnTo>
                  <a:pt x="4989689" y="6251575"/>
                </a:lnTo>
                <a:lnTo>
                  <a:pt x="4981751" y="6311900"/>
                </a:lnTo>
                <a:lnTo>
                  <a:pt x="4970639" y="6361112"/>
                </a:lnTo>
                <a:lnTo>
                  <a:pt x="4956351" y="6407150"/>
                </a:lnTo>
                <a:lnTo>
                  <a:pt x="4940476" y="6448425"/>
                </a:lnTo>
                <a:lnTo>
                  <a:pt x="4923014" y="6488112"/>
                </a:lnTo>
                <a:lnTo>
                  <a:pt x="4905551" y="6523037"/>
                </a:lnTo>
                <a:lnTo>
                  <a:pt x="4886501" y="6561137"/>
                </a:lnTo>
                <a:lnTo>
                  <a:pt x="4867451" y="6597650"/>
                </a:lnTo>
                <a:lnTo>
                  <a:pt x="4851576" y="6640512"/>
                </a:lnTo>
                <a:lnTo>
                  <a:pt x="4835701" y="6683375"/>
                </a:lnTo>
                <a:lnTo>
                  <a:pt x="4826176" y="6735762"/>
                </a:lnTo>
                <a:lnTo>
                  <a:pt x="4818239" y="6791325"/>
                </a:lnTo>
                <a:lnTo>
                  <a:pt x="4813476" y="6858000"/>
                </a:lnTo>
                <a:lnTo>
                  <a:pt x="0" y="6858000"/>
                </a:lnTo>
                <a:close/>
              </a:path>
            </a:pathLst>
          </a:custGeom>
          <a:solidFill>
            <a:schemeClr val="accent1"/>
          </a:solidFill>
          <a:ln w="0">
            <a:noFill/>
            <a:prstDash val="solid"/>
            <a:round/>
            <a:headEnd/>
            <a:tailEnd/>
          </a:ln>
        </p:spPr>
      </p:sp>
      <p:sp>
        <p:nvSpPr>
          <p:cNvPr id="3" name="Titel 2">
            <a:extLst>
              <a:ext uri="{FF2B5EF4-FFF2-40B4-BE49-F238E27FC236}">
                <a16:creationId xmlns:a16="http://schemas.microsoft.com/office/drawing/2014/main" id="{CD025C0E-7AC6-480C-BA6C-CCFF6AC66350}"/>
              </a:ext>
            </a:extLst>
          </p:cNvPr>
          <p:cNvSpPr>
            <a:spLocks noGrp="1"/>
          </p:cNvSpPr>
          <p:nvPr>
            <p:ph type="title"/>
          </p:nvPr>
        </p:nvSpPr>
        <p:spPr>
          <a:xfrm>
            <a:off x="644854" y="643464"/>
            <a:ext cx="3437290" cy="4374850"/>
          </a:xfrm>
        </p:spPr>
        <p:txBody>
          <a:bodyPr vert="horz" lIns="91440" tIns="45720" rIns="91440" bIns="45720" rtlCol="0" anchor="ctr">
            <a:normAutofit/>
          </a:bodyPr>
          <a:lstStyle/>
          <a:p>
            <a:pPr algn="ctr"/>
            <a:r>
              <a:rPr lang="en-US" sz="6000" spc="800" dirty="0">
                <a:solidFill>
                  <a:srgbClr val="2A1A00"/>
                </a:solidFill>
              </a:rPr>
              <a:t>Sofa model </a:t>
            </a:r>
          </a:p>
        </p:txBody>
      </p:sp>
      <p:pic>
        <p:nvPicPr>
          <p:cNvPr id="1026" name="Picture 2" descr="Het SOFA model">
            <a:extLst>
              <a:ext uri="{FF2B5EF4-FFF2-40B4-BE49-F238E27FC236}">
                <a16:creationId xmlns:a16="http://schemas.microsoft.com/office/drawing/2014/main" id="{562A68DE-C848-4A21-B879-E89C148DFCF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340297" y="1037589"/>
            <a:ext cx="6220332" cy="4786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6761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22305D-40E4-473E-91D7-13C9A3DAC353}"/>
              </a:ext>
            </a:extLst>
          </p:cNvPr>
          <p:cNvSpPr>
            <a:spLocks noGrp="1"/>
          </p:cNvSpPr>
          <p:nvPr>
            <p:ph type="title"/>
          </p:nvPr>
        </p:nvSpPr>
        <p:spPr/>
        <p:txBody>
          <a:bodyPr/>
          <a:lstStyle/>
          <a:p>
            <a:r>
              <a:rPr lang="nl-NL" dirty="0"/>
              <a:t>Medezeggenschap in de zorg</a:t>
            </a:r>
          </a:p>
        </p:txBody>
      </p:sp>
      <p:sp>
        <p:nvSpPr>
          <p:cNvPr id="3" name="Tijdelijke aanduiding voor inhoud 2">
            <a:extLst>
              <a:ext uri="{FF2B5EF4-FFF2-40B4-BE49-F238E27FC236}">
                <a16:creationId xmlns:a16="http://schemas.microsoft.com/office/drawing/2014/main" id="{D430A342-07A1-44E1-AB10-CB40A2CD3020}"/>
              </a:ext>
            </a:extLst>
          </p:cNvPr>
          <p:cNvSpPr>
            <a:spLocks noGrp="1"/>
          </p:cNvSpPr>
          <p:nvPr>
            <p:ph idx="1"/>
          </p:nvPr>
        </p:nvSpPr>
        <p:spPr/>
        <p:txBody>
          <a:bodyPr/>
          <a:lstStyle/>
          <a:p>
            <a:r>
              <a:rPr lang="nl-NL" dirty="0">
                <a:latin typeface="Comic Sans MS" panose="030F0702030302020204" pitchFamily="66" charset="0"/>
              </a:rPr>
              <a:t>Alle instellingen in de gezondheidszorg met meer dan 10 personeelsleden moeten een cliëntenraad instellen. Voor de eerstelijnszorg zonder 24 uurszorg ligt de grens op 25 personeelsleden, bijvoorbeeld bij grote huisartsenpraktijken en tandartspraktijken</a:t>
            </a:r>
          </a:p>
          <a:p>
            <a:endParaRPr lang="nl-NL" dirty="0"/>
          </a:p>
          <a:p>
            <a:r>
              <a:rPr lang="nl-NL" dirty="0">
                <a:hlinkClick r:id="rId2"/>
              </a:rPr>
              <a:t>https://wetten.overheid.nl/BWBR0007920/2016-01-01</a:t>
            </a:r>
            <a:endParaRPr lang="nl-NL" dirty="0"/>
          </a:p>
          <a:p>
            <a:endParaRPr lang="nl-NL" dirty="0"/>
          </a:p>
          <a:p>
            <a:endParaRPr lang="nl-NL" dirty="0"/>
          </a:p>
          <a:p>
            <a:endParaRPr lang="nl-NL" dirty="0"/>
          </a:p>
        </p:txBody>
      </p:sp>
    </p:spTree>
    <p:extLst>
      <p:ext uri="{BB962C8B-B14F-4D97-AF65-F5344CB8AC3E}">
        <p14:creationId xmlns:p14="http://schemas.microsoft.com/office/powerpoint/2010/main" val="1465984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223B0A-AF86-4A55-B83F-D74093B3AB12}"/>
              </a:ext>
            </a:extLst>
          </p:cNvPr>
          <p:cNvSpPr>
            <a:spLocks noGrp="1"/>
          </p:cNvSpPr>
          <p:nvPr>
            <p:ph type="title"/>
          </p:nvPr>
        </p:nvSpPr>
        <p:spPr/>
        <p:txBody>
          <a:bodyPr/>
          <a:lstStyle/>
          <a:p>
            <a:r>
              <a:rPr lang="nl-NL" dirty="0"/>
              <a:t>Discussie</a:t>
            </a:r>
          </a:p>
        </p:txBody>
      </p:sp>
      <p:sp>
        <p:nvSpPr>
          <p:cNvPr id="3" name="Tijdelijke aanduiding voor inhoud 2">
            <a:extLst>
              <a:ext uri="{FF2B5EF4-FFF2-40B4-BE49-F238E27FC236}">
                <a16:creationId xmlns:a16="http://schemas.microsoft.com/office/drawing/2014/main" id="{327F484D-7502-4A14-8729-FA6416070E12}"/>
              </a:ext>
            </a:extLst>
          </p:cNvPr>
          <p:cNvSpPr>
            <a:spLocks noGrp="1"/>
          </p:cNvSpPr>
          <p:nvPr>
            <p:ph idx="1"/>
          </p:nvPr>
        </p:nvSpPr>
        <p:spPr>
          <a:xfrm>
            <a:off x="1251678" y="1625600"/>
            <a:ext cx="10178322" cy="5291667"/>
          </a:xfrm>
        </p:spPr>
        <p:txBody>
          <a:bodyPr>
            <a:normAutofit fontScale="47500" lnSpcReduction="20000"/>
          </a:bodyPr>
          <a:lstStyle/>
          <a:p>
            <a:r>
              <a:rPr lang="nl-NL" sz="3800" dirty="0">
                <a:latin typeface="Comic Sans MS" panose="030F0702030302020204" pitchFamily="66" charset="0"/>
              </a:rPr>
              <a:t>De meeste cliënten in de zorg kunnen niet zelf keuzes maken over de geboden zorg, dus de huidige wetgeving is niet de juiste  					              			   eens/oneens</a:t>
            </a:r>
          </a:p>
          <a:p>
            <a:endParaRPr lang="nl-NL" sz="3800" dirty="0">
              <a:latin typeface="Comic Sans MS" panose="030F0702030302020204" pitchFamily="66" charset="0"/>
            </a:endParaRPr>
          </a:p>
          <a:p>
            <a:r>
              <a:rPr lang="nl-NL" sz="3800" dirty="0">
                <a:latin typeface="Comic Sans MS" panose="030F0702030302020204" pitchFamily="66" charset="0"/>
              </a:rPr>
              <a:t>Gesprekken over de geboden zorg moeten nooit gevoerd worden zonder naastbetrokkene</a:t>
            </a:r>
          </a:p>
          <a:p>
            <a:pPr marL="0" indent="0">
              <a:buNone/>
            </a:pPr>
            <a:r>
              <a:rPr lang="nl-NL" sz="3800" dirty="0">
                <a:latin typeface="Comic Sans MS" panose="030F0702030302020204" pitchFamily="66" charset="0"/>
              </a:rPr>
              <a:t>									   eens/oneens</a:t>
            </a:r>
          </a:p>
          <a:p>
            <a:r>
              <a:rPr lang="nl-NL" sz="3800" dirty="0">
                <a:latin typeface="Comic Sans MS" panose="030F0702030302020204" pitchFamily="66" charset="0"/>
              </a:rPr>
              <a:t>De AVG wetgeving is niet passend bij de zorg in de huidige vorm</a:t>
            </a:r>
          </a:p>
          <a:p>
            <a:pPr marL="0" indent="0">
              <a:buNone/>
            </a:pPr>
            <a:r>
              <a:rPr lang="nl-NL" sz="3800" dirty="0">
                <a:latin typeface="Comic Sans MS" panose="030F0702030302020204" pitchFamily="66" charset="0"/>
              </a:rPr>
              <a:t>									    eens/oneens</a:t>
            </a:r>
          </a:p>
          <a:p>
            <a:pPr marL="0" indent="0">
              <a:buNone/>
            </a:pPr>
            <a:endParaRPr lang="nl-NL" sz="3800" dirty="0">
              <a:latin typeface="Comic Sans MS" panose="030F0702030302020204" pitchFamily="66" charset="0"/>
            </a:endParaRPr>
          </a:p>
          <a:p>
            <a:r>
              <a:rPr lang="nl-NL" sz="3800" dirty="0">
                <a:latin typeface="Comic Sans MS" panose="030F0702030302020204" pitchFamily="66" charset="0"/>
              </a:rPr>
              <a:t>Familie/naastbetrokkene moet altijd aanwezig zijn bij het indicatiegesprek		    eens/oneens</a:t>
            </a:r>
          </a:p>
          <a:p>
            <a:pPr marL="0" indent="0">
              <a:buNone/>
            </a:pPr>
            <a:r>
              <a:rPr lang="nl-NL" sz="3800" dirty="0">
                <a:latin typeface="Comic Sans MS" panose="030F0702030302020204" pitchFamily="66" charset="0"/>
              </a:rPr>
              <a:t>								</a:t>
            </a:r>
          </a:p>
          <a:p>
            <a:endParaRPr lang="nl-NL" dirty="0"/>
          </a:p>
          <a:p>
            <a:pPr marL="3657600" lvl="8" indent="0">
              <a:buNone/>
            </a:pPr>
            <a:r>
              <a:rPr lang="nl-NL" dirty="0"/>
              <a:t> 					</a:t>
            </a:r>
            <a:r>
              <a:rPr lang="nl-NL" sz="2000" dirty="0"/>
              <a:t>	</a:t>
            </a:r>
          </a:p>
          <a:p>
            <a:endParaRPr lang="nl-NL" dirty="0"/>
          </a:p>
          <a:p>
            <a:endParaRPr lang="nl-NL" dirty="0"/>
          </a:p>
          <a:p>
            <a:endParaRPr lang="nl-NL" dirty="0"/>
          </a:p>
        </p:txBody>
      </p:sp>
    </p:spTree>
    <p:extLst>
      <p:ext uri="{BB962C8B-B14F-4D97-AF65-F5344CB8AC3E}">
        <p14:creationId xmlns:p14="http://schemas.microsoft.com/office/powerpoint/2010/main" val="3358870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13944E-044E-44DE-ADB0-99041A0AC55A}"/>
              </a:ext>
            </a:extLst>
          </p:cNvPr>
          <p:cNvSpPr>
            <a:spLocks noGrp="1"/>
          </p:cNvSpPr>
          <p:nvPr>
            <p:ph type="title"/>
          </p:nvPr>
        </p:nvSpPr>
        <p:spPr/>
        <p:txBody>
          <a:bodyPr/>
          <a:lstStyle/>
          <a:p>
            <a:r>
              <a:rPr lang="nl-NL" dirty="0"/>
              <a:t>Opdracht:</a:t>
            </a:r>
          </a:p>
        </p:txBody>
      </p:sp>
      <p:sp>
        <p:nvSpPr>
          <p:cNvPr id="3" name="Tijdelijke aanduiding voor inhoud 2">
            <a:extLst>
              <a:ext uri="{FF2B5EF4-FFF2-40B4-BE49-F238E27FC236}">
                <a16:creationId xmlns:a16="http://schemas.microsoft.com/office/drawing/2014/main" id="{EB03E1FE-583E-4820-93CB-6669A906190F}"/>
              </a:ext>
            </a:extLst>
          </p:cNvPr>
          <p:cNvSpPr>
            <a:spLocks noGrp="1"/>
          </p:cNvSpPr>
          <p:nvPr>
            <p:ph idx="1"/>
          </p:nvPr>
        </p:nvSpPr>
        <p:spPr/>
        <p:txBody>
          <a:bodyPr/>
          <a:lstStyle/>
          <a:p>
            <a:r>
              <a:rPr lang="nl-NL" dirty="0"/>
              <a:t>Zoek voor het project goed uit in hoeverre jullie rekening moeten houden met deze wetgeving.</a:t>
            </a:r>
          </a:p>
          <a:p>
            <a:endParaRPr lang="nl-NL" dirty="0"/>
          </a:p>
          <a:p>
            <a:r>
              <a:rPr lang="nl-NL" dirty="0"/>
              <a:t>Kijk ook nog eens kritisch naar jullie eindproducten. Hebben jullie daar rekening gehouden met deze wetgeving. Pas dit eventueel nog aan.</a:t>
            </a:r>
          </a:p>
          <a:p>
            <a:endParaRPr lang="nl-NL" dirty="0"/>
          </a:p>
          <a:p>
            <a:endParaRPr lang="nl-NL" dirty="0"/>
          </a:p>
        </p:txBody>
      </p:sp>
    </p:spTree>
    <p:extLst>
      <p:ext uri="{BB962C8B-B14F-4D97-AF65-F5344CB8AC3E}">
        <p14:creationId xmlns:p14="http://schemas.microsoft.com/office/powerpoint/2010/main" val="776931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D6CE9D5-28BB-4329-B5E2-B06131F27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Rectangle 13">
            <a:extLst>
              <a:ext uri="{FF2B5EF4-FFF2-40B4-BE49-F238E27FC236}">
                <a16:creationId xmlns:a16="http://schemas.microsoft.com/office/drawing/2014/main" id="{8D9F7D40-5D59-4F59-A331-D8F7710AC9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Freeform 11">
            <a:extLst>
              <a:ext uri="{FF2B5EF4-FFF2-40B4-BE49-F238E27FC236}">
                <a16:creationId xmlns:a16="http://schemas.microsoft.com/office/drawing/2014/main" id="{E2B1BC2F-AEBF-4990-A7F9-197AAF28B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548664" y="0"/>
            <a:ext cx="4643336"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el 1">
            <a:extLst>
              <a:ext uri="{FF2B5EF4-FFF2-40B4-BE49-F238E27FC236}">
                <a16:creationId xmlns:a16="http://schemas.microsoft.com/office/drawing/2014/main" id="{AEEB515A-BB9B-4CE2-8F27-B969B620E87D}"/>
              </a:ext>
            </a:extLst>
          </p:cNvPr>
          <p:cNvSpPr>
            <a:spLocks noGrp="1"/>
          </p:cNvSpPr>
          <p:nvPr>
            <p:ph type="title"/>
          </p:nvPr>
        </p:nvSpPr>
        <p:spPr>
          <a:xfrm>
            <a:off x="8339328" y="457200"/>
            <a:ext cx="3090672" cy="1197864"/>
          </a:xfrm>
        </p:spPr>
        <p:txBody>
          <a:bodyPr anchor="b">
            <a:normAutofit/>
          </a:bodyPr>
          <a:lstStyle/>
          <a:p>
            <a:endParaRPr lang="nl-NL" sz="1900">
              <a:solidFill>
                <a:schemeClr val="accent1"/>
              </a:solidFill>
            </a:endParaRPr>
          </a:p>
        </p:txBody>
      </p:sp>
      <p:pic>
        <p:nvPicPr>
          <p:cNvPr id="5" name="Tijdelijke aanduiding voor inhoud 4">
            <a:extLst>
              <a:ext uri="{FF2B5EF4-FFF2-40B4-BE49-F238E27FC236}">
                <a16:creationId xmlns:a16="http://schemas.microsoft.com/office/drawing/2014/main" id="{2F7E2E05-6111-45DB-B5B2-7E38633CC8C6}"/>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285868" y="643464"/>
            <a:ext cx="5260391" cy="5260391"/>
          </a:xfrm>
          <a:prstGeom prst="rect">
            <a:avLst/>
          </a:prstGeom>
        </p:spPr>
      </p:pic>
      <p:sp>
        <p:nvSpPr>
          <p:cNvPr id="9" name="Content Placeholder 8">
            <a:extLst>
              <a:ext uri="{FF2B5EF4-FFF2-40B4-BE49-F238E27FC236}">
                <a16:creationId xmlns:a16="http://schemas.microsoft.com/office/drawing/2014/main" id="{872FACC6-1F08-4699-8C77-87404FEEF6C2}"/>
              </a:ext>
            </a:extLst>
          </p:cNvPr>
          <p:cNvSpPr>
            <a:spLocks noGrp="1"/>
          </p:cNvSpPr>
          <p:nvPr>
            <p:ph idx="1"/>
          </p:nvPr>
        </p:nvSpPr>
        <p:spPr>
          <a:xfrm>
            <a:off x="8339328" y="1655065"/>
            <a:ext cx="3090672" cy="4224528"/>
          </a:xfrm>
        </p:spPr>
        <p:txBody>
          <a:bodyPr>
            <a:normAutofit/>
          </a:bodyPr>
          <a:lstStyle/>
          <a:p>
            <a:r>
              <a:rPr lang="en-US" sz="3600" dirty="0" err="1">
                <a:solidFill>
                  <a:schemeClr val="bg1"/>
                </a:solidFill>
              </a:rPr>
              <a:t>Stel</a:t>
            </a:r>
            <a:r>
              <a:rPr lang="en-US" sz="3600" dirty="0">
                <a:solidFill>
                  <a:schemeClr val="bg1"/>
                </a:solidFill>
              </a:rPr>
              <a:t> ze nu!</a:t>
            </a:r>
          </a:p>
        </p:txBody>
      </p:sp>
    </p:spTree>
    <p:extLst>
      <p:ext uri="{BB962C8B-B14F-4D97-AF65-F5344CB8AC3E}">
        <p14:creationId xmlns:p14="http://schemas.microsoft.com/office/powerpoint/2010/main" val="89914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818FE71C-FF96-4A31-A1F0-AADA8A6DD319}"/>
              </a:ext>
            </a:extLst>
          </p:cNvPr>
          <p:cNvSpPr>
            <a:spLocks noGrp="1"/>
          </p:cNvSpPr>
          <p:nvPr>
            <p:ph type="title"/>
          </p:nvPr>
        </p:nvSpPr>
        <p:spPr/>
        <p:txBody>
          <a:bodyPr>
            <a:normAutofit/>
          </a:bodyPr>
          <a:lstStyle/>
          <a:p>
            <a:r>
              <a:rPr lang="nl-NL">
                <a:solidFill>
                  <a:srgbClr val="262626"/>
                </a:solidFill>
              </a:rPr>
              <a:t>Programma</a:t>
            </a:r>
          </a:p>
        </p:txBody>
      </p:sp>
      <p:graphicFrame>
        <p:nvGraphicFramePr>
          <p:cNvPr id="7" name="Tijdelijke aanduiding voor inhoud 4">
            <a:extLst>
              <a:ext uri="{FF2B5EF4-FFF2-40B4-BE49-F238E27FC236}">
                <a16:creationId xmlns:a16="http://schemas.microsoft.com/office/drawing/2014/main" id="{5F7D0CB4-801B-4905-A82F-601C0BC02401}"/>
              </a:ext>
            </a:extLst>
          </p:cNvPr>
          <p:cNvGraphicFramePr>
            <a:graphicFrameLocks noGrp="1"/>
          </p:cNvGraphicFramePr>
          <p:nvPr>
            <p:ph idx="1"/>
            <p:extLst>
              <p:ext uri="{D42A27DB-BD31-4B8C-83A1-F6EECF244321}">
                <p14:modId xmlns:p14="http://schemas.microsoft.com/office/powerpoint/2010/main" val="2030943984"/>
              </p:ext>
            </p:extLst>
          </p:nvPr>
        </p:nvGraphicFramePr>
        <p:xfrm>
          <a:off x="1295400" y="2772384"/>
          <a:ext cx="9601197" cy="2874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54363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AF9D4136-CAF0-4208-A573-C200629B5906}"/>
              </a:ext>
            </a:extLst>
          </p:cNvPr>
          <p:cNvSpPr>
            <a:spLocks noGrp="1"/>
          </p:cNvSpPr>
          <p:nvPr>
            <p:ph type="title"/>
          </p:nvPr>
        </p:nvSpPr>
        <p:spPr/>
        <p:txBody>
          <a:bodyPr/>
          <a:lstStyle/>
          <a:p>
            <a:r>
              <a:rPr lang="nl-NL" dirty="0"/>
              <a:t>Project in afrondende fase </a:t>
            </a:r>
          </a:p>
        </p:txBody>
      </p:sp>
      <p:sp>
        <p:nvSpPr>
          <p:cNvPr id="5" name="Tijdelijke aanduiding voor inhoud 4">
            <a:extLst>
              <a:ext uri="{FF2B5EF4-FFF2-40B4-BE49-F238E27FC236}">
                <a16:creationId xmlns:a16="http://schemas.microsoft.com/office/drawing/2014/main" id="{CDAB8262-704D-48BB-9966-1369DE48C496}"/>
              </a:ext>
            </a:extLst>
          </p:cNvPr>
          <p:cNvSpPr>
            <a:spLocks noGrp="1"/>
          </p:cNvSpPr>
          <p:nvPr>
            <p:ph sz="half" idx="1"/>
          </p:nvPr>
        </p:nvSpPr>
        <p:spPr/>
        <p:txBody>
          <a:bodyPr/>
          <a:lstStyle/>
          <a:p>
            <a:r>
              <a:rPr lang="nl-NL" dirty="0"/>
              <a:t>Hoe verloopt de samenwerking?</a:t>
            </a:r>
          </a:p>
          <a:p>
            <a:r>
              <a:rPr lang="nl-NL" dirty="0"/>
              <a:t>Hoe ver zijn jullie?</a:t>
            </a:r>
          </a:p>
          <a:p>
            <a:r>
              <a:rPr lang="nl-NL" dirty="0"/>
              <a:t>Zijn er nog knelpunten waarbij je hulp nodig hebt?</a:t>
            </a:r>
          </a:p>
        </p:txBody>
      </p:sp>
      <p:sp>
        <p:nvSpPr>
          <p:cNvPr id="6" name="Tijdelijke aanduiding voor inhoud 5">
            <a:extLst>
              <a:ext uri="{FF2B5EF4-FFF2-40B4-BE49-F238E27FC236}">
                <a16:creationId xmlns:a16="http://schemas.microsoft.com/office/drawing/2014/main" id="{BA4EA648-7DE7-4C65-96E6-FB19E35C3CBD}"/>
              </a:ext>
            </a:extLst>
          </p:cNvPr>
          <p:cNvSpPr>
            <a:spLocks noGrp="1"/>
          </p:cNvSpPr>
          <p:nvPr>
            <p:ph sz="half" idx="2"/>
          </p:nvPr>
        </p:nvSpPr>
        <p:spPr/>
        <p:txBody>
          <a:bodyPr>
            <a:normAutofit/>
          </a:bodyPr>
          <a:lstStyle/>
          <a:p>
            <a:pPr marL="0" indent="0" algn="ctr">
              <a:buNone/>
            </a:pPr>
            <a:endParaRPr lang="nl-NL" sz="2800" b="1" dirty="0"/>
          </a:p>
          <a:p>
            <a:pPr marL="0" indent="0" algn="ctr">
              <a:buNone/>
            </a:pPr>
            <a:endParaRPr lang="nl-NL" sz="2800" b="1" dirty="0"/>
          </a:p>
          <a:p>
            <a:pPr marL="0" indent="0" algn="ctr">
              <a:buNone/>
            </a:pPr>
            <a:r>
              <a:rPr lang="nl-NL" sz="2800" b="1" dirty="0"/>
              <a:t>Deadline vrijdag 6 november</a:t>
            </a:r>
          </a:p>
        </p:txBody>
      </p:sp>
    </p:spTree>
    <p:extLst>
      <p:ext uri="{BB962C8B-B14F-4D97-AF65-F5344CB8AC3E}">
        <p14:creationId xmlns:p14="http://schemas.microsoft.com/office/powerpoint/2010/main" val="4291247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D417BC2-612E-43D0-A9DF-562783CC4E75}"/>
              </a:ext>
            </a:extLst>
          </p:cNvPr>
          <p:cNvSpPr>
            <a:spLocks noGrp="1"/>
          </p:cNvSpPr>
          <p:nvPr>
            <p:ph type="title"/>
          </p:nvPr>
        </p:nvSpPr>
        <p:spPr>
          <a:xfrm>
            <a:off x="873978" y="1718735"/>
            <a:ext cx="5767566" cy="1072378"/>
          </a:xfrm>
        </p:spPr>
        <p:txBody>
          <a:bodyPr anchor="ctr">
            <a:normAutofit/>
          </a:bodyPr>
          <a:lstStyle/>
          <a:p>
            <a:r>
              <a:rPr lang="nl-NL" sz="3600"/>
              <a:t>WMO gesprek op video</a:t>
            </a:r>
          </a:p>
        </p:txBody>
      </p:sp>
      <p:graphicFrame>
        <p:nvGraphicFramePr>
          <p:cNvPr id="7" name="Tijdelijke aanduiding voor inhoud 4">
            <a:extLst>
              <a:ext uri="{FF2B5EF4-FFF2-40B4-BE49-F238E27FC236}">
                <a16:creationId xmlns:a16="http://schemas.microsoft.com/office/drawing/2014/main" id="{CE4ABE14-E307-44BD-9BFF-A00C744E2312}"/>
              </a:ext>
            </a:extLst>
          </p:cNvPr>
          <p:cNvGraphicFramePr>
            <a:graphicFrameLocks noGrp="1"/>
          </p:cNvGraphicFramePr>
          <p:nvPr>
            <p:ph idx="1"/>
            <p:extLst>
              <p:ext uri="{D42A27DB-BD31-4B8C-83A1-F6EECF244321}">
                <p14:modId xmlns:p14="http://schemas.microsoft.com/office/powerpoint/2010/main" val="622663510"/>
              </p:ext>
            </p:extLst>
          </p:nvPr>
        </p:nvGraphicFramePr>
        <p:xfrm>
          <a:off x="873102" y="2789239"/>
          <a:ext cx="5768442" cy="26836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Afbeelding 5" descr="Afbeelding met tekening, kamer&#10;&#10;Automatisch gegenereerde beschrijving">
            <a:extLst>
              <a:ext uri="{FF2B5EF4-FFF2-40B4-BE49-F238E27FC236}">
                <a16:creationId xmlns:a16="http://schemas.microsoft.com/office/drawing/2014/main" id="{57F2E14A-C67B-45F1-8214-23BA5AA0975A}"/>
              </a:ext>
            </a:extLst>
          </p:cNvPr>
          <p:cNvPicPr>
            <a:picLocks noChangeAspect="1"/>
          </p:cNvPicPr>
          <p:nvPr/>
        </p:nvPicPr>
        <p:blipFill>
          <a:blip r:embed="rId7"/>
          <a:stretch>
            <a:fillRect/>
          </a:stretch>
        </p:blipFill>
        <p:spPr>
          <a:xfrm>
            <a:off x="7876652" y="1438299"/>
            <a:ext cx="3990545" cy="3990545"/>
          </a:xfrm>
          <a:prstGeom prst="rect">
            <a:avLst/>
          </a:prstGeom>
        </p:spPr>
      </p:pic>
    </p:spTree>
    <p:extLst>
      <p:ext uri="{BB962C8B-B14F-4D97-AF65-F5344CB8AC3E}">
        <p14:creationId xmlns:p14="http://schemas.microsoft.com/office/powerpoint/2010/main" val="3236415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Freeform 6">
            <a:extLst>
              <a:ext uri="{FF2B5EF4-FFF2-40B4-BE49-F238E27FC236}">
                <a16:creationId xmlns:a16="http://schemas.microsoft.com/office/drawing/2014/main" id="{B217C2AD-51B4-40CE-A71F-F5D3F846D9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4" name="Rectangle 23">
            <a:extLst>
              <a:ext uri="{FF2B5EF4-FFF2-40B4-BE49-F238E27FC236}">
                <a16:creationId xmlns:a16="http://schemas.microsoft.com/office/drawing/2014/main" id="{6F1BF92E-23CF-4BFE-9E1F-C359BACFA3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6" name="Rectangle 25">
            <a:extLst>
              <a:ext uri="{FF2B5EF4-FFF2-40B4-BE49-F238E27FC236}">
                <a16:creationId xmlns:a16="http://schemas.microsoft.com/office/drawing/2014/main" id="{0E624BD9-62FB-467A-ACDC-4836ADC5FE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8" name="Freeform 13">
            <a:extLst>
              <a:ext uri="{FF2B5EF4-FFF2-40B4-BE49-F238E27FC236}">
                <a16:creationId xmlns:a16="http://schemas.microsoft.com/office/drawing/2014/main" id="{4C973920-672E-443D-8D2E-2D1E3853A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141730" y="0"/>
            <a:ext cx="7789615" cy="6858000"/>
          </a:xfrm>
          <a:custGeom>
            <a:avLst/>
            <a:gdLst>
              <a:gd name="connsiteX0" fmla="*/ 9807836 w 9807836"/>
              <a:gd name="connsiteY0" fmla="*/ 0 h 6858000"/>
              <a:gd name="connsiteX1" fmla="*/ 0 w 9807836"/>
              <a:gd name="connsiteY1" fmla="*/ 0 h 6858000"/>
              <a:gd name="connsiteX2" fmla="*/ 26987 w 9807836"/>
              <a:gd name="connsiteY2" fmla="*/ 87312 h 6858000"/>
              <a:gd name="connsiteX3" fmla="*/ 52387 w 9807836"/>
              <a:gd name="connsiteY3" fmla="*/ 174625 h 6858000"/>
              <a:gd name="connsiteX4" fmla="*/ 77787 w 9807836"/>
              <a:gd name="connsiteY4" fmla="*/ 263525 h 6858000"/>
              <a:gd name="connsiteX5" fmla="*/ 100012 w 9807836"/>
              <a:gd name="connsiteY5" fmla="*/ 354012 h 6858000"/>
              <a:gd name="connsiteX6" fmla="*/ 127000 w 9807836"/>
              <a:gd name="connsiteY6" fmla="*/ 441325 h 6858000"/>
              <a:gd name="connsiteX7" fmla="*/ 155575 w 9807836"/>
              <a:gd name="connsiteY7" fmla="*/ 525462 h 6858000"/>
              <a:gd name="connsiteX8" fmla="*/ 192087 w 9807836"/>
              <a:gd name="connsiteY8" fmla="*/ 604837 h 6858000"/>
              <a:gd name="connsiteX9" fmla="*/ 234950 w 9807836"/>
              <a:gd name="connsiteY9" fmla="*/ 677862 h 6858000"/>
              <a:gd name="connsiteX10" fmla="*/ 282575 w 9807836"/>
              <a:gd name="connsiteY10" fmla="*/ 739775 h 6858000"/>
              <a:gd name="connsiteX11" fmla="*/ 334962 w 9807836"/>
              <a:gd name="connsiteY11" fmla="*/ 798512 h 6858000"/>
              <a:gd name="connsiteX12" fmla="*/ 395287 w 9807836"/>
              <a:gd name="connsiteY12" fmla="*/ 852487 h 6858000"/>
              <a:gd name="connsiteX13" fmla="*/ 458787 w 9807836"/>
              <a:gd name="connsiteY13" fmla="*/ 906462 h 6858000"/>
              <a:gd name="connsiteX14" fmla="*/ 525462 w 9807836"/>
              <a:gd name="connsiteY14" fmla="*/ 957262 h 6858000"/>
              <a:gd name="connsiteX15" fmla="*/ 592137 w 9807836"/>
              <a:gd name="connsiteY15" fmla="*/ 1008062 h 6858000"/>
              <a:gd name="connsiteX16" fmla="*/ 660400 w 9807836"/>
              <a:gd name="connsiteY16" fmla="*/ 1060450 h 6858000"/>
              <a:gd name="connsiteX17" fmla="*/ 725487 w 9807836"/>
              <a:gd name="connsiteY17" fmla="*/ 1111250 h 6858000"/>
              <a:gd name="connsiteX18" fmla="*/ 787400 w 9807836"/>
              <a:gd name="connsiteY18" fmla="*/ 1165225 h 6858000"/>
              <a:gd name="connsiteX19" fmla="*/ 844550 w 9807836"/>
              <a:gd name="connsiteY19" fmla="*/ 1223962 h 6858000"/>
              <a:gd name="connsiteX20" fmla="*/ 896937 w 9807836"/>
              <a:gd name="connsiteY20" fmla="*/ 1282700 h 6858000"/>
              <a:gd name="connsiteX21" fmla="*/ 939800 w 9807836"/>
              <a:gd name="connsiteY21" fmla="*/ 1346200 h 6858000"/>
              <a:gd name="connsiteX22" fmla="*/ 976312 w 9807836"/>
              <a:gd name="connsiteY22" fmla="*/ 1417637 h 6858000"/>
              <a:gd name="connsiteX23" fmla="*/ 998537 w 9807836"/>
              <a:gd name="connsiteY23" fmla="*/ 1487487 h 6858000"/>
              <a:gd name="connsiteX24" fmla="*/ 1012825 w 9807836"/>
              <a:gd name="connsiteY24" fmla="*/ 1565275 h 6858000"/>
              <a:gd name="connsiteX25" fmla="*/ 1019175 w 9807836"/>
              <a:gd name="connsiteY25" fmla="*/ 1641475 h 6858000"/>
              <a:gd name="connsiteX26" fmla="*/ 1017587 w 9807836"/>
              <a:gd name="connsiteY26" fmla="*/ 1722437 h 6858000"/>
              <a:gd name="connsiteX27" fmla="*/ 1011237 w 9807836"/>
              <a:gd name="connsiteY27" fmla="*/ 1803400 h 6858000"/>
              <a:gd name="connsiteX28" fmla="*/ 1003300 w 9807836"/>
              <a:gd name="connsiteY28" fmla="*/ 1887537 h 6858000"/>
              <a:gd name="connsiteX29" fmla="*/ 992187 w 9807836"/>
              <a:gd name="connsiteY29" fmla="*/ 1971675 h 6858000"/>
              <a:gd name="connsiteX30" fmla="*/ 979487 w 9807836"/>
              <a:gd name="connsiteY30" fmla="*/ 2055812 h 6858000"/>
              <a:gd name="connsiteX31" fmla="*/ 969962 w 9807836"/>
              <a:gd name="connsiteY31" fmla="*/ 2139950 h 6858000"/>
              <a:gd name="connsiteX32" fmla="*/ 963612 w 9807836"/>
              <a:gd name="connsiteY32" fmla="*/ 2224087 h 6858000"/>
              <a:gd name="connsiteX33" fmla="*/ 958850 w 9807836"/>
              <a:gd name="connsiteY33" fmla="*/ 2305050 h 6858000"/>
              <a:gd name="connsiteX34" fmla="*/ 963612 w 9807836"/>
              <a:gd name="connsiteY34" fmla="*/ 2384425 h 6858000"/>
              <a:gd name="connsiteX35" fmla="*/ 973137 w 9807836"/>
              <a:gd name="connsiteY35" fmla="*/ 2462212 h 6858000"/>
              <a:gd name="connsiteX36" fmla="*/ 993775 w 9807836"/>
              <a:gd name="connsiteY36" fmla="*/ 2543175 h 6858000"/>
              <a:gd name="connsiteX37" fmla="*/ 1025525 w 9807836"/>
              <a:gd name="connsiteY37" fmla="*/ 2622550 h 6858000"/>
              <a:gd name="connsiteX38" fmla="*/ 1063625 w 9807836"/>
              <a:gd name="connsiteY38" fmla="*/ 2701925 h 6858000"/>
              <a:gd name="connsiteX39" fmla="*/ 1106487 w 9807836"/>
              <a:gd name="connsiteY39" fmla="*/ 2781300 h 6858000"/>
              <a:gd name="connsiteX40" fmla="*/ 1150937 w 9807836"/>
              <a:gd name="connsiteY40" fmla="*/ 2859087 h 6858000"/>
              <a:gd name="connsiteX41" fmla="*/ 1198562 w 9807836"/>
              <a:gd name="connsiteY41" fmla="*/ 2938462 h 6858000"/>
              <a:gd name="connsiteX42" fmla="*/ 1241425 w 9807836"/>
              <a:gd name="connsiteY42" fmla="*/ 3017837 h 6858000"/>
              <a:gd name="connsiteX43" fmla="*/ 1284288 w 9807836"/>
              <a:gd name="connsiteY43" fmla="*/ 3098800 h 6858000"/>
              <a:gd name="connsiteX44" fmla="*/ 1320800 w 9807836"/>
              <a:gd name="connsiteY44" fmla="*/ 3179762 h 6858000"/>
              <a:gd name="connsiteX45" fmla="*/ 1349375 w 9807836"/>
              <a:gd name="connsiteY45" fmla="*/ 3260725 h 6858000"/>
              <a:gd name="connsiteX46" fmla="*/ 1365250 w 9807836"/>
              <a:gd name="connsiteY46" fmla="*/ 3343275 h 6858000"/>
              <a:gd name="connsiteX47" fmla="*/ 1374775 w 9807836"/>
              <a:gd name="connsiteY47" fmla="*/ 3429000 h 6858000"/>
              <a:gd name="connsiteX48" fmla="*/ 1365250 w 9807836"/>
              <a:gd name="connsiteY48" fmla="*/ 3514725 h 6858000"/>
              <a:gd name="connsiteX49" fmla="*/ 1349375 w 9807836"/>
              <a:gd name="connsiteY49" fmla="*/ 3597275 h 6858000"/>
              <a:gd name="connsiteX50" fmla="*/ 1320800 w 9807836"/>
              <a:gd name="connsiteY50" fmla="*/ 3678237 h 6858000"/>
              <a:gd name="connsiteX51" fmla="*/ 1284288 w 9807836"/>
              <a:gd name="connsiteY51" fmla="*/ 3759200 h 6858000"/>
              <a:gd name="connsiteX52" fmla="*/ 1241425 w 9807836"/>
              <a:gd name="connsiteY52" fmla="*/ 3840162 h 6858000"/>
              <a:gd name="connsiteX53" fmla="*/ 1198562 w 9807836"/>
              <a:gd name="connsiteY53" fmla="*/ 3919537 h 6858000"/>
              <a:gd name="connsiteX54" fmla="*/ 1150937 w 9807836"/>
              <a:gd name="connsiteY54" fmla="*/ 3998912 h 6858000"/>
              <a:gd name="connsiteX55" fmla="*/ 1106487 w 9807836"/>
              <a:gd name="connsiteY55" fmla="*/ 4076700 h 6858000"/>
              <a:gd name="connsiteX56" fmla="*/ 1063625 w 9807836"/>
              <a:gd name="connsiteY56" fmla="*/ 4156075 h 6858000"/>
              <a:gd name="connsiteX57" fmla="*/ 1025525 w 9807836"/>
              <a:gd name="connsiteY57" fmla="*/ 4235450 h 6858000"/>
              <a:gd name="connsiteX58" fmla="*/ 993775 w 9807836"/>
              <a:gd name="connsiteY58" fmla="*/ 4314825 h 6858000"/>
              <a:gd name="connsiteX59" fmla="*/ 973137 w 9807836"/>
              <a:gd name="connsiteY59" fmla="*/ 4395787 h 6858000"/>
              <a:gd name="connsiteX60" fmla="*/ 963612 w 9807836"/>
              <a:gd name="connsiteY60" fmla="*/ 4473575 h 6858000"/>
              <a:gd name="connsiteX61" fmla="*/ 958850 w 9807836"/>
              <a:gd name="connsiteY61" fmla="*/ 4552950 h 6858000"/>
              <a:gd name="connsiteX62" fmla="*/ 963612 w 9807836"/>
              <a:gd name="connsiteY62" fmla="*/ 4633912 h 6858000"/>
              <a:gd name="connsiteX63" fmla="*/ 969962 w 9807836"/>
              <a:gd name="connsiteY63" fmla="*/ 4718050 h 6858000"/>
              <a:gd name="connsiteX64" fmla="*/ 979487 w 9807836"/>
              <a:gd name="connsiteY64" fmla="*/ 4802187 h 6858000"/>
              <a:gd name="connsiteX65" fmla="*/ 992187 w 9807836"/>
              <a:gd name="connsiteY65" fmla="*/ 4886325 h 6858000"/>
              <a:gd name="connsiteX66" fmla="*/ 1003300 w 9807836"/>
              <a:gd name="connsiteY66" fmla="*/ 4970462 h 6858000"/>
              <a:gd name="connsiteX67" fmla="*/ 1011237 w 9807836"/>
              <a:gd name="connsiteY67" fmla="*/ 5054600 h 6858000"/>
              <a:gd name="connsiteX68" fmla="*/ 1017587 w 9807836"/>
              <a:gd name="connsiteY68" fmla="*/ 5135562 h 6858000"/>
              <a:gd name="connsiteX69" fmla="*/ 1019175 w 9807836"/>
              <a:gd name="connsiteY69" fmla="*/ 5216525 h 6858000"/>
              <a:gd name="connsiteX70" fmla="*/ 1012825 w 9807836"/>
              <a:gd name="connsiteY70" fmla="*/ 5292725 h 6858000"/>
              <a:gd name="connsiteX71" fmla="*/ 998537 w 9807836"/>
              <a:gd name="connsiteY71" fmla="*/ 5370512 h 6858000"/>
              <a:gd name="connsiteX72" fmla="*/ 976312 w 9807836"/>
              <a:gd name="connsiteY72" fmla="*/ 5440362 h 6858000"/>
              <a:gd name="connsiteX73" fmla="*/ 939800 w 9807836"/>
              <a:gd name="connsiteY73" fmla="*/ 5511800 h 6858000"/>
              <a:gd name="connsiteX74" fmla="*/ 896937 w 9807836"/>
              <a:gd name="connsiteY74" fmla="*/ 5575300 h 6858000"/>
              <a:gd name="connsiteX75" fmla="*/ 844550 w 9807836"/>
              <a:gd name="connsiteY75" fmla="*/ 5634037 h 6858000"/>
              <a:gd name="connsiteX76" fmla="*/ 787400 w 9807836"/>
              <a:gd name="connsiteY76" fmla="*/ 5692775 h 6858000"/>
              <a:gd name="connsiteX77" fmla="*/ 725487 w 9807836"/>
              <a:gd name="connsiteY77" fmla="*/ 5746750 h 6858000"/>
              <a:gd name="connsiteX78" fmla="*/ 660400 w 9807836"/>
              <a:gd name="connsiteY78" fmla="*/ 5797550 h 6858000"/>
              <a:gd name="connsiteX79" fmla="*/ 592137 w 9807836"/>
              <a:gd name="connsiteY79" fmla="*/ 5849937 h 6858000"/>
              <a:gd name="connsiteX80" fmla="*/ 525462 w 9807836"/>
              <a:gd name="connsiteY80" fmla="*/ 5900737 h 6858000"/>
              <a:gd name="connsiteX81" fmla="*/ 458787 w 9807836"/>
              <a:gd name="connsiteY81" fmla="*/ 5951537 h 6858000"/>
              <a:gd name="connsiteX82" fmla="*/ 395287 w 9807836"/>
              <a:gd name="connsiteY82" fmla="*/ 6005512 h 6858000"/>
              <a:gd name="connsiteX83" fmla="*/ 334962 w 9807836"/>
              <a:gd name="connsiteY83" fmla="*/ 6059487 h 6858000"/>
              <a:gd name="connsiteX84" fmla="*/ 282575 w 9807836"/>
              <a:gd name="connsiteY84" fmla="*/ 6118225 h 6858000"/>
              <a:gd name="connsiteX85" fmla="*/ 234950 w 9807836"/>
              <a:gd name="connsiteY85" fmla="*/ 6180137 h 6858000"/>
              <a:gd name="connsiteX86" fmla="*/ 192087 w 9807836"/>
              <a:gd name="connsiteY86" fmla="*/ 6253162 h 6858000"/>
              <a:gd name="connsiteX87" fmla="*/ 155575 w 9807836"/>
              <a:gd name="connsiteY87" fmla="*/ 6332537 h 6858000"/>
              <a:gd name="connsiteX88" fmla="*/ 127000 w 9807836"/>
              <a:gd name="connsiteY88" fmla="*/ 6416675 h 6858000"/>
              <a:gd name="connsiteX89" fmla="*/ 100012 w 9807836"/>
              <a:gd name="connsiteY89" fmla="*/ 6503987 h 6858000"/>
              <a:gd name="connsiteX90" fmla="*/ 77787 w 9807836"/>
              <a:gd name="connsiteY90" fmla="*/ 6594475 h 6858000"/>
              <a:gd name="connsiteX91" fmla="*/ 52387 w 9807836"/>
              <a:gd name="connsiteY91" fmla="*/ 6683375 h 6858000"/>
              <a:gd name="connsiteX92" fmla="*/ 26987 w 9807836"/>
              <a:gd name="connsiteY92" fmla="*/ 6770687 h 6858000"/>
              <a:gd name="connsiteX93" fmla="*/ 0 w 9807836"/>
              <a:gd name="connsiteY93" fmla="*/ 6858000 h 6858000"/>
              <a:gd name="connsiteX94" fmla="*/ 9807836 w 9807836"/>
              <a:gd name="connsiteY94" fmla="*/ 6858000 h 6858000"/>
              <a:gd name="connsiteX95" fmla="*/ 9807836 w 9807836"/>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9807836" h="6858000">
                <a:moveTo>
                  <a:pt x="9807836" y="0"/>
                </a:moveTo>
                <a:lnTo>
                  <a:pt x="0" y="0"/>
                </a:lnTo>
                <a:lnTo>
                  <a:pt x="26987" y="87312"/>
                </a:lnTo>
                <a:lnTo>
                  <a:pt x="52387" y="174625"/>
                </a:lnTo>
                <a:lnTo>
                  <a:pt x="77787" y="263525"/>
                </a:lnTo>
                <a:lnTo>
                  <a:pt x="100012" y="354012"/>
                </a:lnTo>
                <a:lnTo>
                  <a:pt x="127000" y="441325"/>
                </a:lnTo>
                <a:lnTo>
                  <a:pt x="155575" y="525462"/>
                </a:lnTo>
                <a:lnTo>
                  <a:pt x="192087" y="604837"/>
                </a:lnTo>
                <a:lnTo>
                  <a:pt x="234950" y="677862"/>
                </a:lnTo>
                <a:lnTo>
                  <a:pt x="282575" y="739775"/>
                </a:lnTo>
                <a:lnTo>
                  <a:pt x="334962" y="798512"/>
                </a:lnTo>
                <a:lnTo>
                  <a:pt x="395287" y="852487"/>
                </a:lnTo>
                <a:lnTo>
                  <a:pt x="458787" y="906462"/>
                </a:lnTo>
                <a:lnTo>
                  <a:pt x="525462" y="957262"/>
                </a:lnTo>
                <a:lnTo>
                  <a:pt x="592137" y="1008062"/>
                </a:lnTo>
                <a:lnTo>
                  <a:pt x="660400" y="1060450"/>
                </a:lnTo>
                <a:lnTo>
                  <a:pt x="725487" y="1111250"/>
                </a:lnTo>
                <a:lnTo>
                  <a:pt x="787400" y="1165225"/>
                </a:lnTo>
                <a:lnTo>
                  <a:pt x="844550" y="1223962"/>
                </a:lnTo>
                <a:lnTo>
                  <a:pt x="896937" y="1282700"/>
                </a:lnTo>
                <a:lnTo>
                  <a:pt x="939800" y="1346200"/>
                </a:lnTo>
                <a:lnTo>
                  <a:pt x="976312" y="1417637"/>
                </a:lnTo>
                <a:lnTo>
                  <a:pt x="998537" y="1487487"/>
                </a:lnTo>
                <a:lnTo>
                  <a:pt x="1012825" y="1565275"/>
                </a:lnTo>
                <a:lnTo>
                  <a:pt x="1019175" y="1641475"/>
                </a:lnTo>
                <a:lnTo>
                  <a:pt x="1017587" y="1722437"/>
                </a:lnTo>
                <a:lnTo>
                  <a:pt x="1011237" y="1803400"/>
                </a:lnTo>
                <a:lnTo>
                  <a:pt x="1003300" y="1887537"/>
                </a:lnTo>
                <a:lnTo>
                  <a:pt x="992187" y="1971675"/>
                </a:lnTo>
                <a:lnTo>
                  <a:pt x="979487" y="2055812"/>
                </a:lnTo>
                <a:lnTo>
                  <a:pt x="969962" y="2139950"/>
                </a:lnTo>
                <a:lnTo>
                  <a:pt x="963612" y="2224087"/>
                </a:lnTo>
                <a:lnTo>
                  <a:pt x="958850" y="2305050"/>
                </a:lnTo>
                <a:lnTo>
                  <a:pt x="963612" y="2384425"/>
                </a:lnTo>
                <a:lnTo>
                  <a:pt x="973137" y="2462212"/>
                </a:lnTo>
                <a:lnTo>
                  <a:pt x="993775" y="2543175"/>
                </a:lnTo>
                <a:lnTo>
                  <a:pt x="1025525" y="2622550"/>
                </a:lnTo>
                <a:lnTo>
                  <a:pt x="1063625" y="2701925"/>
                </a:lnTo>
                <a:lnTo>
                  <a:pt x="1106487" y="2781300"/>
                </a:lnTo>
                <a:lnTo>
                  <a:pt x="1150937" y="2859087"/>
                </a:lnTo>
                <a:lnTo>
                  <a:pt x="1198562" y="2938462"/>
                </a:lnTo>
                <a:lnTo>
                  <a:pt x="1241425" y="3017837"/>
                </a:lnTo>
                <a:lnTo>
                  <a:pt x="1284288" y="3098800"/>
                </a:lnTo>
                <a:lnTo>
                  <a:pt x="1320800" y="3179762"/>
                </a:lnTo>
                <a:lnTo>
                  <a:pt x="1349375" y="3260725"/>
                </a:lnTo>
                <a:lnTo>
                  <a:pt x="1365250" y="3343275"/>
                </a:lnTo>
                <a:lnTo>
                  <a:pt x="1374775" y="3429000"/>
                </a:lnTo>
                <a:lnTo>
                  <a:pt x="1365250" y="3514725"/>
                </a:lnTo>
                <a:lnTo>
                  <a:pt x="1349375" y="3597275"/>
                </a:lnTo>
                <a:lnTo>
                  <a:pt x="1320800" y="3678237"/>
                </a:lnTo>
                <a:lnTo>
                  <a:pt x="1284288" y="3759200"/>
                </a:lnTo>
                <a:lnTo>
                  <a:pt x="1241425" y="3840162"/>
                </a:lnTo>
                <a:lnTo>
                  <a:pt x="1198562" y="3919537"/>
                </a:lnTo>
                <a:lnTo>
                  <a:pt x="1150937" y="3998912"/>
                </a:lnTo>
                <a:lnTo>
                  <a:pt x="1106487" y="4076700"/>
                </a:lnTo>
                <a:lnTo>
                  <a:pt x="1063625" y="4156075"/>
                </a:lnTo>
                <a:lnTo>
                  <a:pt x="1025525" y="4235450"/>
                </a:lnTo>
                <a:lnTo>
                  <a:pt x="993775" y="4314825"/>
                </a:lnTo>
                <a:lnTo>
                  <a:pt x="973137" y="4395787"/>
                </a:lnTo>
                <a:lnTo>
                  <a:pt x="963612" y="4473575"/>
                </a:lnTo>
                <a:lnTo>
                  <a:pt x="958850" y="4552950"/>
                </a:lnTo>
                <a:lnTo>
                  <a:pt x="963612" y="4633912"/>
                </a:lnTo>
                <a:lnTo>
                  <a:pt x="969962" y="4718050"/>
                </a:lnTo>
                <a:lnTo>
                  <a:pt x="979487" y="4802187"/>
                </a:lnTo>
                <a:lnTo>
                  <a:pt x="992187" y="4886325"/>
                </a:lnTo>
                <a:lnTo>
                  <a:pt x="1003300" y="4970462"/>
                </a:lnTo>
                <a:lnTo>
                  <a:pt x="1011237" y="5054600"/>
                </a:lnTo>
                <a:lnTo>
                  <a:pt x="1017587" y="5135562"/>
                </a:lnTo>
                <a:lnTo>
                  <a:pt x="1019175" y="5216525"/>
                </a:lnTo>
                <a:lnTo>
                  <a:pt x="1012825" y="5292725"/>
                </a:lnTo>
                <a:lnTo>
                  <a:pt x="998537" y="5370512"/>
                </a:lnTo>
                <a:lnTo>
                  <a:pt x="976312" y="5440362"/>
                </a:lnTo>
                <a:lnTo>
                  <a:pt x="939800" y="5511800"/>
                </a:lnTo>
                <a:lnTo>
                  <a:pt x="896937" y="5575300"/>
                </a:lnTo>
                <a:lnTo>
                  <a:pt x="844550" y="5634037"/>
                </a:lnTo>
                <a:lnTo>
                  <a:pt x="787400" y="5692775"/>
                </a:lnTo>
                <a:lnTo>
                  <a:pt x="725487" y="5746750"/>
                </a:lnTo>
                <a:lnTo>
                  <a:pt x="660400" y="5797550"/>
                </a:lnTo>
                <a:lnTo>
                  <a:pt x="592137" y="5849937"/>
                </a:lnTo>
                <a:lnTo>
                  <a:pt x="525462" y="5900737"/>
                </a:lnTo>
                <a:lnTo>
                  <a:pt x="458787" y="5951537"/>
                </a:lnTo>
                <a:lnTo>
                  <a:pt x="395287" y="6005512"/>
                </a:lnTo>
                <a:lnTo>
                  <a:pt x="334962" y="6059487"/>
                </a:lnTo>
                <a:lnTo>
                  <a:pt x="282575" y="6118225"/>
                </a:lnTo>
                <a:lnTo>
                  <a:pt x="234950" y="6180137"/>
                </a:lnTo>
                <a:lnTo>
                  <a:pt x="192087" y="6253162"/>
                </a:lnTo>
                <a:lnTo>
                  <a:pt x="155575" y="6332537"/>
                </a:lnTo>
                <a:lnTo>
                  <a:pt x="127000" y="6416675"/>
                </a:lnTo>
                <a:lnTo>
                  <a:pt x="100012" y="6503987"/>
                </a:lnTo>
                <a:lnTo>
                  <a:pt x="77787" y="6594475"/>
                </a:lnTo>
                <a:lnTo>
                  <a:pt x="52387" y="6683375"/>
                </a:lnTo>
                <a:lnTo>
                  <a:pt x="26987" y="6770687"/>
                </a:lnTo>
                <a:lnTo>
                  <a:pt x="0" y="6858000"/>
                </a:lnTo>
                <a:lnTo>
                  <a:pt x="9807836" y="6858000"/>
                </a:lnTo>
                <a:lnTo>
                  <a:pt x="9807836" y="0"/>
                </a:lnTo>
                <a:close/>
              </a:path>
            </a:pathLst>
          </a:custGeom>
          <a:solidFill>
            <a:schemeClr val="accent1"/>
          </a:solidFill>
          <a:ln w="0">
            <a:noFill/>
            <a:prstDash val="solid"/>
            <a:round/>
            <a:headEnd/>
            <a:tailEnd/>
          </a:ln>
        </p:spPr>
      </p:sp>
      <p:sp>
        <p:nvSpPr>
          <p:cNvPr id="2" name="Titel 1">
            <a:extLst>
              <a:ext uri="{FF2B5EF4-FFF2-40B4-BE49-F238E27FC236}">
                <a16:creationId xmlns:a16="http://schemas.microsoft.com/office/drawing/2014/main" id="{A632150D-1CEA-43B2-BD72-9A219279E3CE}"/>
              </a:ext>
            </a:extLst>
          </p:cNvPr>
          <p:cNvSpPr>
            <a:spLocks noGrp="1"/>
          </p:cNvSpPr>
          <p:nvPr>
            <p:ph type="title"/>
          </p:nvPr>
        </p:nvSpPr>
        <p:spPr>
          <a:xfrm>
            <a:off x="926927" y="1231894"/>
            <a:ext cx="5490143" cy="4339177"/>
          </a:xfrm>
        </p:spPr>
        <p:txBody>
          <a:bodyPr vert="horz" lIns="91440" tIns="45720" rIns="91440" bIns="45720" rtlCol="0" anchor="ctr">
            <a:normAutofit/>
          </a:bodyPr>
          <a:lstStyle/>
          <a:p>
            <a:pPr algn="ctr"/>
            <a:r>
              <a:rPr lang="en-US" sz="2200" spc="800" dirty="0">
                <a:solidFill>
                  <a:srgbClr val="2A1A00"/>
                </a:solidFill>
              </a:rPr>
              <a:t>Wat is het </a:t>
            </a:r>
            <a:r>
              <a:rPr lang="en-US" sz="2200" spc="800" dirty="0" err="1">
                <a:solidFill>
                  <a:srgbClr val="2A1A00"/>
                </a:solidFill>
              </a:rPr>
              <a:t>Verschil</a:t>
            </a:r>
            <a:r>
              <a:rPr lang="en-US" sz="2200" spc="800" dirty="0">
                <a:solidFill>
                  <a:srgbClr val="2A1A00"/>
                </a:solidFill>
              </a:rPr>
              <a:t> </a:t>
            </a:r>
            <a:r>
              <a:rPr lang="en-US" sz="2200" spc="800" dirty="0" err="1">
                <a:solidFill>
                  <a:srgbClr val="2A1A00"/>
                </a:solidFill>
              </a:rPr>
              <a:t>tussen</a:t>
            </a:r>
            <a:br>
              <a:rPr lang="en-US" sz="2200" spc="800" dirty="0">
                <a:solidFill>
                  <a:srgbClr val="2A1A00"/>
                </a:solidFill>
              </a:rPr>
            </a:br>
            <a:r>
              <a:rPr lang="en-US" sz="2200" spc="800" dirty="0" err="1">
                <a:solidFill>
                  <a:srgbClr val="2A1A00"/>
                </a:solidFill>
              </a:rPr>
              <a:t>wils</a:t>
            </a:r>
            <a:r>
              <a:rPr lang="en-US" sz="2200" spc="800" dirty="0">
                <a:solidFill>
                  <a:srgbClr val="2A1A00"/>
                </a:solidFill>
              </a:rPr>
              <a:t>(on)</a:t>
            </a:r>
            <a:r>
              <a:rPr lang="en-US" sz="2200" spc="800" dirty="0" err="1">
                <a:solidFill>
                  <a:srgbClr val="2A1A00"/>
                </a:solidFill>
              </a:rPr>
              <a:t>bekwaam</a:t>
            </a:r>
            <a:r>
              <a:rPr lang="en-US" sz="2200" spc="800" dirty="0">
                <a:solidFill>
                  <a:srgbClr val="2A1A00"/>
                </a:solidFill>
              </a:rPr>
              <a:t> </a:t>
            </a:r>
            <a:br>
              <a:rPr lang="en-US" sz="2200" spc="800" dirty="0">
                <a:solidFill>
                  <a:srgbClr val="2A1A00"/>
                </a:solidFill>
              </a:rPr>
            </a:br>
            <a:r>
              <a:rPr lang="en-US" sz="2200" spc="800" dirty="0" err="1">
                <a:solidFill>
                  <a:srgbClr val="2A1A00"/>
                </a:solidFill>
              </a:rPr>
              <a:t>en</a:t>
            </a:r>
            <a:r>
              <a:rPr lang="en-US" sz="2200" spc="800" dirty="0">
                <a:solidFill>
                  <a:srgbClr val="2A1A00"/>
                </a:solidFill>
              </a:rPr>
              <a:t> </a:t>
            </a:r>
            <a:r>
              <a:rPr lang="en-US" sz="2200" spc="800" dirty="0" err="1">
                <a:solidFill>
                  <a:srgbClr val="2A1A00"/>
                </a:solidFill>
              </a:rPr>
              <a:t>handelings</a:t>
            </a:r>
            <a:r>
              <a:rPr lang="en-US" sz="2200" spc="800" dirty="0">
                <a:solidFill>
                  <a:srgbClr val="2A1A00"/>
                </a:solidFill>
              </a:rPr>
              <a:t>(on)</a:t>
            </a:r>
            <a:r>
              <a:rPr lang="en-US" sz="2200" spc="800" dirty="0" err="1">
                <a:solidFill>
                  <a:srgbClr val="2A1A00"/>
                </a:solidFill>
              </a:rPr>
              <a:t>bekwaam</a:t>
            </a:r>
            <a:r>
              <a:rPr lang="en-US" sz="2200" spc="800" dirty="0">
                <a:solidFill>
                  <a:srgbClr val="2A1A00"/>
                </a:solidFill>
              </a:rPr>
              <a:t>?</a:t>
            </a:r>
            <a:br>
              <a:rPr lang="en-US" sz="2200" spc="800" dirty="0">
                <a:solidFill>
                  <a:srgbClr val="2A1A00"/>
                </a:solidFill>
              </a:rPr>
            </a:br>
            <a:br>
              <a:rPr lang="en-US" sz="2200" spc="800" dirty="0">
                <a:solidFill>
                  <a:srgbClr val="2A1A00"/>
                </a:solidFill>
              </a:rPr>
            </a:br>
            <a:br>
              <a:rPr lang="en-US" sz="2200" spc="800" dirty="0">
                <a:solidFill>
                  <a:srgbClr val="2A1A00"/>
                </a:solidFill>
              </a:rPr>
            </a:br>
            <a:br>
              <a:rPr lang="en-US" sz="2200" spc="800" dirty="0">
                <a:solidFill>
                  <a:srgbClr val="2A1A00"/>
                </a:solidFill>
              </a:rPr>
            </a:br>
            <a:r>
              <a:rPr lang="en-US" sz="2200" spc="800" dirty="0" err="1">
                <a:solidFill>
                  <a:srgbClr val="2A1A00"/>
                </a:solidFill>
              </a:rPr>
              <a:t>En</a:t>
            </a:r>
            <a:r>
              <a:rPr lang="en-US" sz="2200" spc="800" dirty="0">
                <a:solidFill>
                  <a:srgbClr val="2A1A00"/>
                </a:solidFill>
              </a:rPr>
              <a:t> </a:t>
            </a:r>
            <a:r>
              <a:rPr lang="en-US" sz="2200" spc="800" dirty="0" err="1">
                <a:solidFill>
                  <a:srgbClr val="2A1A00"/>
                </a:solidFill>
              </a:rPr>
              <a:t>wanneer</a:t>
            </a:r>
            <a:r>
              <a:rPr lang="en-US" sz="2200" spc="800" dirty="0">
                <a:solidFill>
                  <a:srgbClr val="2A1A00"/>
                </a:solidFill>
              </a:rPr>
              <a:t> </a:t>
            </a:r>
            <a:r>
              <a:rPr lang="en-US" sz="2200" spc="800" dirty="0" err="1">
                <a:solidFill>
                  <a:srgbClr val="2A1A00"/>
                </a:solidFill>
              </a:rPr>
              <a:t>heb</a:t>
            </a:r>
            <a:r>
              <a:rPr lang="en-US" sz="2200" spc="800" dirty="0">
                <a:solidFill>
                  <a:srgbClr val="2A1A00"/>
                </a:solidFill>
              </a:rPr>
              <a:t> </a:t>
            </a:r>
            <a:r>
              <a:rPr lang="en-US" sz="2200" spc="800" dirty="0" err="1">
                <a:solidFill>
                  <a:srgbClr val="2A1A00"/>
                </a:solidFill>
              </a:rPr>
              <a:t>jij</a:t>
            </a:r>
            <a:r>
              <a:rPr lang="en-US" sz="2200" spc="800" dirty="0">
                <a:solidFill>
                  <a:srgbClr val="2A1A00"/>
                </a:solidFill>
              </a:rPr>
              <a:t> </a:t>
            </a:r>
            <a:r>
              <a:rPr lang="en-US" sz="2200" spc="800" dirty="0" err="1">
                <a:solidFill>
                  <a:srgbClr val="2A1A00"/>
                </a:solidFill>
              </a:rPr>
              <a:t>als</a:t>
            </a:r>
            <a:r>
              <a:rPr lang="en-US" sz="2200" spc="800" dirty="0">
                <a:solidFill>
                  <a:srgbClr val="2A1A00"/>
                </a:solidFill>
              </a:rPr>
              <a:t> professional </a:t>
            </a:r>
            <a:r>
              <a:rPr lang="en-US" sz="2200" spc="800" dirty="0" err="1">
                <a:solidFill>
                  <a:srgbClr val="2A1A00"/>
                </a:solidFill>
              </a:rPr>
              <a:t>daarmee</a:t>
            </a:r>
            <a:r>
              <a:rPr lang="en-US" sz="2200" spc="800" dirty="0">
                <a:solidFill>
                  <a:srgbClr val="2A1A00"/>
                </a:solidFill>
              </a:rPr>
              <a:t> </a:t>
            </a:r>
            <a:r>
              <a:rPr lang="en-US" sz="2200" spc="800" dirty="0" err="1">
                <a:solidFill>
                  <a:srgbClr val="2A1A00"/>
                </a:solidFill>
              </a:rPr>
              <a:t>te</a:t>
            </a:r>
            <a:r>
              <a:rPr lang="en-US" sz="2200" spc="800" dirty="0">
                <a:solidFill>
                  <a:srgbClr val="2A1A00"/>
                </a:solidFill>
              </a:rPr>
              <a:t> </a:t>
            </a:r>
            <a:r>
              <a:rPr lang="en-US" sz="2200" spc="800" dirty="0" err="1">
                <a:solidFill>
                  <a:srgbClr val="2A1A00"/>
                </a:solidFill>
              </a:rPr>
              <a:t>maken</a:t>
            </a:r>
            <a:r>
              <a:rPr lang="en-US" sz="2200" spc="800" dirty="0">
                <a:solidFill>
                  <a:srgbClr val="2A1A00"/>
                </a:solidFill>
              </a:rPr>
              <a:t>?</a:t>
            </a:r>
          </a:p>
        </p:txBody>
      </p:sp>
      <p:sp>
        <p:nvSpPr>
          <p:cNvPr id="30" name="Rectangle 29">
            <a:extLst>
              <a:ext uri="{FF2B5EF4-FFF2-40B4-BE49-F238E27FC236}">
                <a16:creationId xmlns:a16="http://schemas.microsoft.com/office/drawing/2014/main" id="{4363DD75-42D3-453C-A84D-D18B4215C9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rgbClr val="2A1A00"/>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9" name="Graphic 18" descr="Japanese Dolls">
            <a:extLst>
              <a:ext uri="{FF2B5EF4-FFF2-40B4-BE49-F238E27FC236}">
                <a16:creationId xmlns:a16="http://schemas.microsoft.com/office/drawing/2014/main" id="{C722DFCE-BCC6-4449-A30F-32D0CD649E0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944" y="1433476"/>
            <a:ext cx="3995592" cy="3995592"/>
          </a:xfrm>
          <a:prstGeom prst="rect">
            <a:avLst/>
          </a:prstGeom>
        </p:spPr>
      </p:pic>
    </p:spTree>
    <p:extLst>
      <p:ext uri="{BB962C8B-B14F-4D97-AF65-F5344CB8AC3E}">
        <p14:creationId xmlns:p14="http://schemas.microsoft.com/office/powerpoint/2010/main" val="75312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5C6FB2-6655-47F4-A89C-CD308EBEF7C2}"/>
              </a:ext>
            </a:extLst>
          </p:cNvPr>
          <p:cNvSpPr>
            <a:spLocks noGrp="1"/>
          </p:cNvSpPr>
          <p:nvPr>
            <p:ph type="title"/>
          </p:nvPr>
        </p:nvSpPr>
        <p:spPr/>
        <p:txBody>
          <a:bodyPr/>
          <a:lstStyle/>
          <a:p>
            <a:r>
              <a:rPr lang="nl-NL" dirty="0" err="1"/>
              <a:t>Wils</a:t>
            </a:r>
            <a:r>
              <a:rPr lang="nl-NL" dirty="0"/>
              <a:t>(on)bekwaam</a:t>
            </a:r>
          </a:p>
        </p:txBody>
      </p:sp>
      <p:sp>
        <p:nvSpPr>
          <p:cNvPr id="3" name="Tijdelijke aanduiding voor inhoud 2">
            <a:extLst>
              <a:ext uri="{FF2B5EF4-FFF2-40B4-BE49-F238E27FC236}">
                <a16:creationId xmlns:a16="http://schemas.microsoft.com/office/drawing/2014/main" id="{42333CEB-FCE9-40EE-BEC2-5E653AFBC4E5}"/>
              </a:ext>
            </a:extLst>
          </p:cNvPr>
          <p:cNvSpPr>
            <a:spLocks noGrp="1"/>
          </p:cNvSpPr>
          <p:nvPr>
            <p:ph sz="half" idx="1"/>
          </p:nvPr>
        </p:nvSpPr>
        <p:spPr/>
        <p:txBody>
          <a:bodyPr/>
          <a:lstStyle/>
          <a:p>
            <a:r>
              <a:rPr lang="nl-NL" dirty="0"/>
              <a:t>Cliënt begrijpt de informatie over een behandeling niet</a:t>
            </a:r>
          </a:p>
          <a:p>
            <a:r>
              <a:rPr lang="nl-NL" dirty="0"/>
              <a:t>Kan de gevolgen van een beslissing niet overzien</a:t>
            </a:r>
          </a:p>
          <a:p>
            <a:r>
              <a:rPr lang="nl-NL" dirty="0"/>
              <a:t>Kan de cliënt niet zelf een weloverwogen keuze maken, dan kan er een vertegenwoordiger worden ingezet. </a:t>
            </a:r>
          </a:p>
          <a:p>
            <a:r>
              <a:rPr lang="nl-NL" dirty="0"/>
              <a:t>Vastlegging door schriftelijke machtiging </a:t>
            </a:r>
          </a:p>
          <a:p>
            <a:endParaRPr lang="nl-NL" dirty="0"/>
          </a:p>
          <a:p>
            <a:endParaRPr lang="nl-NL" dirty="0"/>
          </a:p>
        </p:txBody>
      </p:sp>
      <p:sp>
        <p:nvSpPr>
          <p:cNvPr id="4" name="Tijdelijke aanduiding voor inhoud 3">
            <a:extLst>
              <a:ext uri="{FF2B5EF4-FFF2-40B4-BE49-F238E27FC236}">
                <a16:creationId xmlns:a16="http://schemas.microsoft.com/office/drawing/2014/main" id="{A31B014F-3BD7-42F5-A36C-480765ED6006}"/>
              </a:ext>
            </a:extLst>
          </p:cNvPr>
          <p:cNvSpPr>
            <a:spLocks noGrp="1"/>
          </p:cNvSpPr>
          <p:nvPr>
            <p:ph sz="half" idx="2"/>
          </p:nvPr>
        </p:nvSpPr>
        <p:spPr/>
        <p:txBody>
          <a:bodyPr/>
          <a:lstStyle/>
          <a:p>
            <a:pPr marL="0" indent="0">
              <a:buNone/>
            </a:pPr>
            <a:r>
              <a:rPr lang="nl-NL" dirty="0"/>
              <a:t>Wanneer is iemand </a:t>
            </a:r>
            <a:r>
              <a:rPr lang="nl-NL" dirty="0" err="1"/>
              <a:t>wils</a:t>
            </a:r>
            <a:r>
              <a:rPr lang="nl-NL" dirty="0"/>
              <a:t>(on)bekwaam?</a:t>
            </a:r>
          </a:p>
          <a:p>
            <a:pPr marL="0" indent="0">
              <a:buNone/>
            </a:pPr>
            <a:endParaRPr lang="nl-NL" dirty="0"/>
          </a:p>
          <a:p>
            <a:r>
              <a:rPr lang="nl-NL" dirty="0"/>
              <a:t>erg in de war is; </a:t>
            </a:r>
          </a:p>
          <a:p>
            <a:r>
              <a:rPr lang="nl-NL" dirty="0"/>
              <a:t>buiten bewustzijn is;</a:t>
            </a:r>
          </a:p>
          <a:p>
            <a:r>
              <a:rPr lang="nl-NL" dirty="0"/>
              <a:t>in coma ligt;</a:t>
            </a:r>
          </a:p>
          <a:p>
            <a:r>
              <a:rPr lang="nl-NL" dirty="0"/>
              <a:t>een zware verstandelijke beperking heeft;</a:t>
            </a:r>
          </a:p>
          <a:p>
            <a:r>
              <a:rPr lang="nl-NL" dirty="0"/>
              <a:t>vergevorderde dementie heeft.</a:t>
            </a:r>
          </a:p>
          <a:p>
            <a:pPr marL="0" indent="0">
              <a:buNone/>
            </a:pPr>
            <a:endParaRPr lang="nl-NL" dirty="0"/>
          </a:p>
          <a:p>
            <a:pPr marL="0" indent="0">
              <a:buNone/>
            </a:pPr>
            <a:endParaRPr lang="nl-NL" dirty="0"/>
          </a:p>
        </p:txBody>
      </p:sp>
      <p:sp>
        <p:nvSpPr>
          <p:cNvPr id="6" name="Tekstvak 5">
            <a:extLst>
              <a:ext uri="{FF2B5EF4-FFF2-40B4-BE49-F238E27FC236}">
                <a16:creationId xmlns:a16="http://schemas.microsoft.com/office/drawing/2014/main" id="{9154E53C-07A0-4E54-A822-57E30531A59E}"/>
              </a:ext>
            </a:extLst>
          </p:cNvPr>
          <p:cNvSpPr txBox="1"/>
          <p:nvPr/>
        </p:nvSpPr>
        <p:spPr>
          <a:xfrm>
            <a:off x="5013109" y="5587847"/>
            <a:ext cx="2089582"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nl-NL" dirty="0"/>
              <a:t>Heeft iemand hier eens me te maken gehad? </a:t>
            </a:r>
          </a:p>
        </p:txBody>
      </p:sp>
    </p:spTree>
    <p:extLst>
      <p:ext uri="{BB962C8B-B14F-4D97-AF65-F5344CB8AC3E}">
        <p14:creationId xmlns:p14="http://schemas.microsoft.com/office/powerpoint/2010/main" val="1933292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E59ED4-D587-4B52-8DBC-40C81E4698EE}"/>
              </a:ext>
            </a:extLst>
          </p:cNvPr>
          <p:cNvSpPr>
            <a:spLocks noGrp="1"/>
          </p:cNvSpPr>
          <p:nvPr>
            <p:ph type="title"/>
          </p:nvPr>
        </p:nvSpPr>
        <p:spPr/>
        <p:txBody>
          <a:bodyPr/>
          <a:lstStyle/>
          <a:p>
            <a:r>
              <a:rPr lang="nl-NL" dirty="0" err="1"/>
              <a:t>Handelings</a:t>
            </a:r>
            <a:r>
              <a:rPr lang="nl-NL" dirty="0"/>
              <a:t>(on)bekwaam </a:t>
            </a:r>
          </a:p>
        </p:txBody>
      </p:sp>
      <p:sp>
        <p:nvSpPr>
          <p:cNvPr id="3" name="Tijdelijke aanduiding voor inhoud 2">
            <a:extLst>
              <a:ext uri="{FF2B5EF4-FFF2-40B4-BE49-F238E27FC236}">
                <a16:creationId xmlns:a16="http://schemas.microsoft.com/office/drawing/2014/main" id="{9A44F667-08A3-4BDC-B193-78CE5DE63234}"/>
              </a:ext>
            </a:extLst>
          </p:cNvPr>
          <p:cNvSpPr>
            <a:spLocks noGrp="1"/>
          </p:cNvSpPr>
          <p:nvPr>
            <p:ph sz="half" idx="1"/>
          </p:nvPr>
        </p:nvSpPr>
        <p:spPr>
          <a:xfrm>
            <a:off x="1257300" y="1323975"/>
            <a:ext cx="4800600" cy="4581525"/>
          </a:xfrm>
        </p:spPr>
        <p:txBody>
          <a:bodyPr>
            <a:normAutofit fontScale="92500" lnSpcReduction="20000"/>
          </a:bodyPr>
          <a:lstStyle/>
          <a:p>
            <a:pPr marL="0" indent="0">
              <a:buNone/>
            </a:pPr>
            <a:r>
              <a:rPr lang="nl-NL" dirty="0"/>
              <a:t>Wanneer ben je handelingsbekwaam?</a:t>
            </a:r>
          </a:p>
          <a:p>
            <a:pPr marL="0" indent="0">
              <a:buNone/>
            </a:pPr>
            <a:endParaRPr lang="nl-NL" dirty="0"/>
          </a:p>
          <a:p>
            <a:r>
              <a:rPr lang="nl-NL" dirty="0"/>
              <a:t>18 jaar of ouder</a:t>
            </a:r>
          </a:p>
          <a:p>
            <a:r>
              <a:rPr lang="nl-NL" dirty="0"/>
              <a:t>Betekent dat je zelfstandig rechtshandelingen mag verrichten</a:t>
            </a:r>
          </a:p>
          <a:p>
            <a:endParaRPr lang="nl-NL" dirty="0"/>
          </a:p>
        </p:txBody>
      </p:sp>
      <p:sp>
        <p:nvSpPr>
          <p:cNvPr id="4" name="Tijdelijke aanduiding voor inhoud 3">
            <a:extLst>
              <a:ext uri="{FF2B5EF4-FFF2-40B4-BE49-F238E27FC236}">
                <a16:creationId xmlns:a16="http://schemas.microsoft.com/office/drawing/2014/main" id="{AD5428DA-13F4-4DE7-A853-9DAF68FD0835}"/>
              </a:ext>
            </a:extLst>
          </p:cNvPr>
          <p:cNvSpPr>
            <a:spLocks noGrp="1"/>
          </p:cNvSpPr>
          <p:nvPr>
            <p:ph sz="half" idx="2"/>
          </p:nvPr>
        </p:nvSpPr>
        <p:spPr>
          <a:xfrm>
            <a:off x="6647796" y="1323975"/>
            <a:ext cx="4800600" cy="4581525"/>
          </a:xfrm>
        </p:spPr>
        <p:txBody>
          <a:bodyPr>
            <a:normAutofit fontScale="92500" lnSpcReduction="20000"/>
          </a:bodyPr>
          <a:lstStyle/>
          <a:p>
            <a:pPr marL="0" indent="0">
              <a:buNone/>
            </a:pPr>
            <a:r>
              <a:rPr lang="nl-NL" dirty="0"/>
              <a:t>Wanneer ben je handelingsonbekwaam?</a:t>
            </a:r>
          </a:p>
          <a:p>
            <a:pPr marL="0" indent="0">
              <a:buNone/>
            </a:pPr>
            <a:endParaRPr lang="nl-NL" dirty="0"/>
          </a:p>
          <a:p>
            <a:r>
              <a:rPr lang="nl-NL" dirty="0"/>
              <a:t>een verstandelijke beperking;</a:t>
            </a:r>
          </a:p>
          <a:p>
            <a:r>
              <a:rPr lang="nl-NL" dirty="0"/>
              <a:t>psychiatrische problemen;</a:t>
            </a:r>
          </a:p>
          <a:p>
            <a:r>
              <a:rPr lang="nl-NL" dirty="0"/>
              <a:t>verslavingsproblemen;</a:t>
            </a:r>
          </a:p>
          <a:p>
            <a:r>
              <a:rPr lang="nl-NL" dirty="0"/>
              <a:t>mensen met dementie.</a:t>
            </a:r>
          </a:p>
          <a:p>
            <a:endParaRPr lang="nl-NL" dirty="0"/>
          </a:p>
          <a:p>
            <a:pPr marL="0" indent="0">
              <a:buNone/>
            </a:pPr>
            <a:r>
              <a:rPr lang="nl-NL" dirty="0"/>
              <a:t>Iemand met dit soort problemen kan onder curatele worden gesteld. Deze persoon is daarmee automatisch handelingsonbekwaam. Hij of zij mag geen rechtshandelingen verrichten zonder toestemming van de curator.</a:t>
            </a:r>
          </a:p>
          <a:p>
            <a:pPr marL="0" indent="0">
              <a:buNone/>
            </a:pPr>
            <a:r>
              <a:rPr lang="nl-NL" dirty="0"/>
              <a:t>De rechter neemt deze beslissing. </a:t>
            </a:r>
          </a:p>
          <a:p>
            <a:pPr marL="0" indent="0">
              <a:buNone/>
            </a:pPr>
            <a:endParaRPr lang="nl-NL" dirty="0"/>
          </a:p>
        </p:txBody>
      </p:sp>
    </p:spTree>
    <p:extLst>
      <p:ext uri="{BB962C8B-B14F-4D97-AF65-F5344CB8AC3E}">
        <p14:creationId xmlns:p14="http://schemas.microsoft.com/office/powerpoint/2010/main" val="2414460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8E091670-0BF0-4060-9407-032D414628B9}"/>
              </a:ext>
            </a:extLst>
          </p:cNvPr>
          <p:cNvSpPr>
            <a:spLocks noGrp="1"/>
          </p:cNvSpPr>
          <p:nvPr>
            <p:ph type="title"/>
          </p:nvPr>
        </p:nvSpPr>
        <p:spPr/>
        <p:txBody>
          <a:bodyPr>
            <a:normAutofit/>
          </a:bodyPr>
          <a:lstStyle/>
          <a:p>
            <a:r>
              <a:rPr lang="en-US" dirty="0" err="1"/>
              <a:t>familie</a:t>
            </a:r>
            <a:r>
              <a:rPr lang="en-US" dirty="0"/>
              <a:t> </a:t>
            </a:r>
            <a:r>
              <a:rPr lang="en-US" dirty="0" err="1"/>
              <a:t>en</a:t>
            </a:r>
            <a:r>
              <a:rPr lang="en-US" dirty="0"/>
              <a:t> client </a:t>
            </a:r>
            <a:endParaRPr lang="nl-NL" dirty="0"/>
          </a:p>
        </p:txBody>
      </p:sp>
      <p:sp>
        <p:nvSpPr>
          <p:cNvPr id="6" name="Tijdelijke aanduiding voor inhoud 5">
            <a:extLst>
              <a:ext uri="{FF2B5EF4-FFF2-40B4-BE49-F238E27FC236}">
                <a16:creationId xmlns:a16="http://schemas.microsoft.com/office/drawing/2014/main" id="{3A56A5EB-3D28-4E12-B8AC-DD0DCEC214B4}"/>
              </a:ext>
            </a:extLst>
          </p:cNvPr>
          <p:cNvSpPr>
            <a:spLocks noGrp="1"/>
          </p:cNvSpPr>
          <p:nvPr>
            <p:ph sz="half" idx="1"/>
          </p:nvPr>
        </p:nvSpPr>
        <p:spPr/>
        <p:txBody>
          <a:bodyPr>
            <a:normAutofit/>
          </a:bodyPr>
          <a:lstStyle/>
          <a:p>
            <a:r>
              <a:rPr lang="nl-NL" dirty="0">
                <a:hlinkClick r:id="rId2"/>
              </a:rPr>
              <a:t>https://demonitor.kro-ncrv.nl/uitzendingen/kind-onder-bewind#dm-npo-player</a:t>
            </a:r>
            <a:endParaRPr lang="nl-NL" dirty="0"/>
          </a:p>
          <a:p>
            <a:endParaRPr lang="nl-NL" dirty="0"/>
          </a:p>
          <a:p>
            <a:pPr marL="0" indent="0">
              <a:buNone/>
            </a:pPr>
            <a:r>
              <a:rPr lang="nl-NL" dirty="0"/>
              <a:t>De eerste vijf minuten van het filmpje. </a:t>
            </a:r>
          </a:p>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p:txBody>
      </p:sp>
      <p:sp>
        <p:nvSpPr>
          <p:cNvPr id="7" name="Tijdelijke aanduiding voor inhoud 6">
            <a:extLst>
              <a:ext uri="{FF2B5EF4-FFF2-40B4-BE49-F238E27FC236}">
                <a16:creationId xmlns:a16="http://schemas.microsoft.com/office/drawing/2014/main" id="{AF2ECDD3-9802-4C10-93E3-B0A29748D1C3}"/>
              </a:ext>
            </a:extLst>
          </p:cNvPr>
          <p:cNvSpPr>
            <a:spLocks noGrp="1"/>
          </p:cNvSpPr>
          <p:nvPr>
            <p:ph sz="half" idx="2"/>
          </p:nvPr>
        </p:nvSpPr>
        <p:spPr/>
        <p:txBody>
          <a:bodyPr>
            <a:normAutofit/>
          </a:bodyPr>
          <a:lstStyle/>
          <a:p>
            <a:pPr marL="0" indent="0">
              <a:buNone/>
            </a:pPr>
            <a:r>
              <a:rPr lang="nl-NL" dirty="0"/>
              <a:t>Wat is je eerste reactie na het kijken van dit filmpje?</a:t>
            </a:r>
          </a:p>
          <a:p>
            <a:pPr marL="0" indent="0">
              <a:buNone/>
            </a:pPr>
            <a:endParaRPr lang="nl-NL" dirty="0"/>
          </a:p>
          <a:p>
            <a:pPr marL="0" indent="0">
              <a:buNone/>
            </a:pPr>
            <a:r>
              <a:rPr lang="nl-NL" dirty="0"/>
              <a:t>Hoe ga je zelf om met de familie van cliënten en wat vind je hierin belangrijk? </a:t>
            </a:r>
          </a:p>
          <a:p>
            <a:pPr marL="0" indent="0">
              <a:buNone/>
            </a:pPr>
            <a:endParaRPr lang="nl-NL" dirty="0"/>
          </a:p>
          <a:p>
            <a:pPr marL="0" indent="0">
              <a:buNone/>
            </a:pPr>
            <a:r>
              <a:rPr lang="nl-NL" dirty="0"/>
              <a:t>Wanneer zou je als professional de keuze maken om wel of niet familie ergens bij te betrekken? </a:t>
            </a:r>
          </a:p>
          <a:p>
            <a:endParaRPr lang="nl-NL" dirty="0"/>
          </a:p>
        </p:txBody>
      </p:sp>
    </p:spTree>
    <p:extLst>
      <p:ext uri="{BB962C8B-B14F-4D97-AF65-F5344CB8AC3E}">
        <p14:creationId xmlns:p14="http://schemas.microsoft.com/office/powerpoint/2010/main" val="1144383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Freeform 6">
            <a:extLst>
              <a:ext uri="{FF2B5EF4-FFF2-40B4-BE49-F238E27FC236}">
                <a16:creationId xmlns:a16="http://schemas.microsoft.com/office/drawing/2014/main" id="{B217C2AD-51B4-40CE-A71F-F5D3F846D9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7" name="Rectangle 26">
            <a:extLst>
              <a:ext uri="{FF2B5EF4-FFF2-40B4-BE49-F238E27FC236}">
                <a16:creationId xmlns:a16="http://schemas.microsoft.com/office/drawing/2014/main" id="{6F1BF92E-23CF-4BFE-9E1F-C359BACFA3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9" name="Rectangle 28">
            <a:extLst>
              <a:ext uri="{FF2B5EF4-FFF2-40B4-BE49-F238E27FC236}">
                <a16:creationId xmlns:a16="http://schemas.microsoft.com/office/drawing/2014/main" id="{B89090F2-B101-458B-9AFF-27327443BB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Titel 4">
            <a:extLst>
              <a:ext uri="{FF2B5EF4-FFF2-40B4-BE49-F238E27FC236}">
                <a16:creationId xmlns:a16="http://schemas.microsoft.com/office/drawing/2014/main" id="{F11940A7-4F01-4197-96D6-2436285A61C5}"/>
              </a:ext>
            </a:extLst>
          </p:cNvPr>
          <p:cNvSpPr>
            <a:spLocks noGrp="1"/>
          </p:cNvSpPr>
          <p:nvPr>
            <p:ph type="title"/>
          </p:nvPr>
        </p:nvSpPr>
        <p:spPr>
          <a:xfrm>
            <a:off x="4826442" y="1235847"/>
            <a:ext cx="6597461" cy="3325266"/>
          </a:xfrm>
        </p:spPr>
        <p:txBody>
          <a:bodyPr vert="horz" lIns="91440" tIns="45720" rIns="91440" bIns="45720" rtlCol="0" anchor="ctr">
            <a:normAutofit/>
          </a:bodyPr>
          <a:lstStyle/>
          <a:p>
            <a:pPr algn="ctr"/>
            <a:r>
              <a:rPr lang="en-US" sz="4500" spc="800" dirty="0"/>
              <a:t>Wat is de </a:t>
            </a:r>
            <a:r>
              <a:rPr lang="en-US" sz="4500" spc="800" dirty="0" err="1"/>
              <a:t>rol</a:t>
            </a:r>
            <a:r>
              <a:rPr lang="en-US" sz="4500" spc="800" dirty="0"/>
              <a:t> van </a:t>
            </a:r>
            <a:r>
              <a:rPr lang="en-US" sz="4500" spc="800" dirty="0" err="1"/>
              <a:t>familie</a:t>
            </a:r>
            <a:r>
              <a:rPr lang="en-US" sz="4500" spc="800" dirty="0"/>
              <a:t>/</a:t>
            </a:r>
            <a:br>
              <a:rPr lang="en-US" sz="4500" spc="800" dirty="0"/>
            </a:br>
            <a:r>
              <a:rPr lang="en-US" sz="4500" spc="800" dirty="0" err="1"/>
              <a:t>naastbetrokkenen</a:t>
            </a:r>
            <a:r>
              <a:rPr lang="en-US" sz="4500" spc="800" dirty="0"/>
              <a:t> </a:t>
            </a:r>
            <a:r>
              <a:rPr lang="en-US" sz="4500" spc="800" dirty="0" err="1"/>
              <a:t>binnen</a:t>
            </a:r>
            <a:r>
              <a:rPr lang="en-US" sz="4500" spc="800" dirty="0"/>
              <a:t> </a:t>
            </a:r>
            <a:r>
              <a:rPr lang="en-US" sz="4500" spc="800" dirty="0" err="1"/>
              <a:t>jullie</a:t>
            </a:r>
            <a:r>
              <a:rPr lang="en-US" sz="4500" spc="800" dirty="0"/>
              <a:t> </a:t>
            </a:r>
            <a:r>
              <a:rPr lang="en-US" sz="4500" spc="800" dirty="0" err="1"/>
              <a:t>organisatie</a:t>
            </a:r>
            <a:r>
              <a:rPr lang="en-US" sz="4500" spc="800" dirty="0"/>
              <a:t>?  </a:t>
            </a:r>
          </a:p>
        </p:txBody>
      </p:sp>
      <p:sp>
        <p:nvSpPr>
          <p:cNvPr id="31" name="Freeform 6">
            <a:extLst>
              <a:ext uri="{FF2B5EF4-FFF2-40B4-BE49-F238E27FC236}">
                <a16:creationId xmlns:a16="http://schemas.microsoft.com/office/drawing/2014/main" id="{526C103B-17BD-4B48-AB6F-0D9EF826AA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pic>
        <p:nvPicPr>
          <p:cNvPr id="9" name="Graphic 8" descr="Vragen">
            <a:extLst>
              <a:ext uri="{FF2B5EF4-FFF2-40B4-BE49-F238E27FC236}">
                <a16:creationId xmlns:a16="http://schemas.microsoft.com/office/drawing/2014/main" id="{682981AA-17C8-4BEC-8648-15CB6150C10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40971" y="1709603"/>
            <a:ext cx="3398085" cy="3398085"/>
          </a:xfrm>
          <a:prstGeom prst="rect">
            <a:avLst/>
          </a:prstGeom>
        </p:spPr>
      </p:pic>
      <p:sp>
        <p:nvSpPr>
          <p:cNvPr id="33" name="Rectangle 32">
            <a:extLst>
              <a:ext uri="{FF2B5EF4-FFF2-40B4-BE49-F238E27FC236}">
                <a16:creationId xmlns:a16="http://schemas.microsoft.com/office/drawing/2014/main" id="{E9EC3243-CA25-4485-A7FE-8B0141923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16448021"/>
      </p:ext>
    </p:extLst>
  </p:cSld>
  <p:clrMapOvr>
    <a:masterClrMapping/>
  </p:clrMapOvr>
</p:sld>
</file>

<file path=ppt/theme/theme1.xml><?xml version="1.0" encoding="utf-8"?>
<a:theme xmlns:a="http://schemas.openxmlformats.org/drawingml/2006/main" name="Badg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F43B7B9B596284A903A5BF987999ABF" ma:contentTypeVersion="13" ma:contentTypeDescription="Een nieuw document maken." ma:contentTypeScope="" ma:versionID="bcabab219895517bce7a3a48efcbf0b5">
  <xsd:schema xmlns:xsd="http://www.w3.org/2001/XMLSchema" xmlns:xs="http://www.w3.org/2001/XMLSchema" xmlns:p="http://schemas.microsoft.com/office/2006/metadata/properties" xmlns:ns3="5476a0df-1772-492d-979f-8285abd2a79a" xmlns:ns4="b419cb09-27ac-4f96-ad07-5bb01102205b" targetNamespace="http://schemas.microsoft.com/office/2006/metadata/properties" ma:root="true" ma:fieldsID="3f56c553450e33b7671abfcd6efa444a" ns3:_="" ns4:_="">
    <xsd:import namespace="5476a0df-1772-492d-979f-8285abd2a79a"/>
    <xsd:import namespace="b419cb09-27ac-4f96-ad07-5bb01102205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76a0df-1772-492d-979f-8285abd2a79a"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19cb09-27ac-4f96-ad07-5bb01102205b"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SharingHintHash" ma:index="16"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035B0A-22B3-4BE3-9B07-0514529DC22C}">
  <ds:schemaRefs>
    <ds:schemaRef ds:uri="http://schemas.microsoft.com/office/2006/documentManagement/types"/>
    <ds:schemaRef ds:uri="5476a0df-1772-492d-979f-8285abd2a79a"/>
    <ds:schemaRef ds:uri="http://purl.org/dc/terms/"/>
    <ds:schemaRef ds:uri="http://purl.org/dc/elements/1.1/"/>
    <ds:schemaRef ds:uri="http://purl.org/dc/dcmitype/"/>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b419cb09-27ac-4f96-ad07-5bb01102205b"/>
  </ds:schemaRefs>
</ds:datastoreItem>
</file>

<file path=customXml/itemProps2.xml><?xml version="1.0" encoding="utf-8"?>
<ds:datastoreItem xmlns:ds="http://schemas.openxmlformats.org/officeDocument/2006/customXml" ds:itemID="{97B453CE-33C6-4A46-AD8E-1932AFF8CE26}">
  <ds:schemaRefs>
    <ds:schemaRef ds:uri="http://schemas.microsoft.com/sharepoint/v3/contenttype/forms"/>
  </ds:schemaRefs>
</ds:datastoreItem>
</file>

<file path=customXml/itemProps3.xml><?xml version="1.0" encoding="utf-8"?>
<ds:datastoreItem xmlns:ds="http://schemas.openxmlformats.org/officeDocument/2006/customXml" ds:itemID="{D3569A1A-F4E5-48B8-8A12-8FCF94DBF3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76a0df-1772-492d-979f-8285abd2a79a"/>
    <ds:schemaRef ds:uri="b419cb09-27ac-4f96-ad07-5bb0110220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TotalTime>
  <Words>591</Words>
  <Application>Microsoft Office PowerPoint</Application>
  <PresentationFormat>Breedbeeld</PresentationFormat>
  <Paragraphs>85</Paragraphs>
  <Slides>14</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14</vt:i4>
      </vt:variant>
    </vt:vector>
  </HeadingPairs>
  <TitlesOfParts>
    <vt:vector size="20" baseType="lpstr">
      <vt:lpstr>Arial</vt:lpstr>
      <vt:lpstr>Calibri</vt:lpstr>
      <vt:lpstr>Comic Sans MS</vt:lpstr>
      <vt:lpstr>Gill Sans MT</vt:lpstr>
      <vt:lpstr>Impact</vt:lpstr>
      <vt:lpstr>Badge</vt:lpstr>
      <vt:lpstr> Cliënt en familie</vt:lpstr>
      <vt:lpstr>Programma</vt:lpstr>
      <vt:lpstr>Project in afrondende fase </vt:lpstr>
      <vt:lpstr>WMO gesprek op video</vt:lpstr>
      <vt:lpstr>Wat is het Verschil tussen wils(on)bekwaam  en handelings(on)bekwaam?    En wanneer heb jij als professional daarmee te maken?</vt:lpstr>
      <vt:lpstr>Wils(on)bekwaam</vt:lpstr>
      <vt:lpstr>Handelings(on)bekwaam </vt:lpstr>
      <vt:lpstr>familie en client </vt:lpstr>
      <vt:lpstr>Wat is de rol van familie/ naastbetrokkenen binnen jullie organisatie?  </vt:lpstr>
      <vt:lpstr>Sofa model </vt:lpstr>
      <vt:lpstr>Medezeggenschap in de zorg</vt:lpstr>
      <vt:lpstr>Discussie</vt:lpstr>
      <vt:lpstr>Opdracht:</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Cliënt en familie</dc:title>
  <dc:creator>Impke Zuur</dc:creator>
  <cp:lastModifiedBy>Tessa Heeringa - Boer</cp:lastModifiedBy>
  <cp:revision>3</cp:revision>
  <dcterms:created xsi:type="dcterms:W3CDTF">2020-10-25T11:47:04Z</dcterms:created>
  <dcterms:modified xsi:type="dcterms:W3CDTF">2020-11-05T15:35:04Z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0x010100DF43B7B9B596284A903A5BF987999ABF</vt:lpwstr>
  </property>
</Properties>
</file>